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2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3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4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65" r:id="rId4"/>
    <p:sldMasterId id="2147484349" r:id="rId5"/>
    <p:sldMasterId id="2147484431" r:id="rId6"/>
    <p:sldMasterId id="2147484513" r:id="rId7"/>
    <p:sldMasterId id="2147483957" r:id="rId8"/>
  </p:sldMasterIdLst>
  <p:notesMasterIdLst>
    <p:notesMasterId r:id="rId35"/>
  </p:notesMasterIdLst>
  <p:handoutMasterIdLst>
    <p:handoutMasterId r:id="rId36"/>
  </p:handoutMasterIdLst>
  <p:sldIdLst>
    <p:sldId id="281" r:id="rId9"/>
    <p:sldId id="383" r:id="rId10"/>
    <p:sldId id="294" r:id="rId11"/>
    <p:sldId id="311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97" r:id="rId26"/>
    <p:sldId id="398" r:id="rId27"/>
    <p:sldId id="399" r:id="rId28"/>
    <p:sldId id="400" r:id="rId29"/>
    <p:sldId id="319" r:id="rId30"/>
    <p:sldId id="278" r:id="rId31"/>
    <p:sldId id="357" r:id="rId32"/>
    <p:sldId id="312" r:id="rId33"/>
    <p:sldId id="401" r:id="rId34"/>
  </p:sldIdLst>
  <p:sldSz cx="12192000" cy="6858000"/>
  <p:notesSz cx="6858000" cy="9144000"/>
  <p:embeddedFontLst>
    <p:embeddedFont>
      <p:font typeface="Antwerpen" panose="00000500000000000000" pitchFamily="2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unAntwerpen" panose="020B0503050302020204" pitchFamily="34" charset="0"/>
      <p:regular r:id="rId42"/>
      <p:bold r:id="rId43"/>
      <p:italic r:id="rId44"/>
      <p:boldItalic r:id="rId45"/>
    </p:embeddedFont>
    <p:embeddedFont>
      <p:font typeface="SunAntwerpen Light" panose="020B0303050302020204" pitchFamily="34" charset="0"/>
      <p:regular r:id="rId46"/>
      <p:italic r:id="rId47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slides" id="{37D0EDE8-CF05-4143-BFD7-FBD60C2C3DB3}">
          <p14:sldIdLst>
            <p14:sldId id="281"/>
            <p14:sldId id="383"/>
            <p14:sldId id="294"/>
            <p14:sldId id="311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319"/>
            <p14:sldId id="278"/>
            <p14:sldId id="357"/>
            <p14:sldId id="312"/>
            <p14:sldId id="401"/>
          </p14:sldIdLst>
        </p14:section>
        <p14:section name="Tussentitelslides" id="{9A10C8C4-3A0A-40A9-909E-AB2D5D28B57D}">
          <p14:sldIdLst/>
        </p14:section>
        <p14:section name="Agendaslides" id="{254633C6-83B0-435E-9FFD-F6965A579F02}">
          <p14:sldIdLst/>
        </p14:section>
        <p14:section name="Contentslides" id="{182FAC31-3D1A-435B-A0E7-8DCF8DED2752}">
          <p14:sldIdLst/>
        </p14:section>
        <p14:section name="Tijdlijn" id="{DB980D36-1E0E-4E65-B9A9-83D9E8DA143F}">
          <p14:sldIdLst/>
        </p14:section>
        <p14:section name="Chronologische stappen" id="{85703548-2B5B-486D-8119-969E49EAE641}">
          <p14:sldIdLst/>
        </p14:section>
        <p14:section name="Stappen met pijl" id="{6B348904-A03D-433B-A30B-F1E171102C1D}">
          <p14:sldIdLst/>
        </p14:section>
        <p14:section name="Items" id="{DCD9B664-FE26-49FD-A2A4-2FD3698DCC9C}">
          <p14:sldIdLst/>
        </p14:section>
        <p14:section name="Beelden" id="{DC3197C3-153F-4B9E-9CE1-01B415E7E1B6}">
          <p14:sldIdLst/>
        </p14:section>
        <p14:section name="Video" id="{ADEEA206-22E7-4B11-A39C-AA34BAF04920}">
          <p14:sldIdLst/>
        </p14:section>
        <p14:section name="Eindslides" id="{20AD8820-B846-40F9-B5B2-DAF7AFDD2AAA}">
          <p14:sldIdLst/>
        </p14:section>
        <p14:section name="Tips" id="{37B8D6AF-1160-4BEE-A377-1C1E42D03FD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0" autoAdjust="0"/>
    <p:restoredTop sz="95226" autoAdjust="0"/>
  </p:normalViewPr>
  <p:slideViewPr>
    <p:cSldViewPr snapToGrid="0" showGuides="1">
      <p:cViewPr varScale="1">
        <p:scale>
          <a:sx n="82" d="100"/>
          <a:sy n="82" d="100"/>
        </p:scale>
        <p:origin x="763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648"/>
    </p:cViewPr>
  </p:sorterViewPr>
  <p:notesViewPr>
    <p:cSldViewPr snapToGrid="0" showGuides="1">
      <p:cViewPr varScale="1">
        <p:scale>
          <a:sx n="118" d="100"/>
          <a:sy n="118" d="100"/>
        </p:scale>
        <p:origin x="77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3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2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51BD5E5-B3D0-D41F-14CB-ACA1C7B271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21A17F1-199E-7B8F-D04A-02CF53205E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2DF8B-929F-4B55-8450-7B3CA3E50F29}" type="datetimeFigureOut">
              <a:rPr lang="nl-BE" smtClean="0"/>
              <a:t>25/10/2023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CE0004-054A-8E0D-BDD4-040779516D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623DB23-3735-0C61-9B44-B4802D2DC7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8DE2F-7B0E-48AA-A771-10A18A668D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3088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EB5A0-6B00-4C80-870D-83FE36CA9A27}" type="datetimeFigureOut">
              <a:rPr lang="nl-BE" smtClean="0"/>
              <a:t>25/10/2023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714A0-909D-4F03-8B0F-EF34EABE84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158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Titelslides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60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Agendaslide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588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in twee kolommen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 numCol="2" spcCol="72000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44829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66294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561D5092-F34D-033B-EC59-418E8B5D35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200900" y="571500"/>
            <a:ext cx="4419600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0E7E8C7-B2C2-D63A-B018-9C909CC4A6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57425" y="2613025"/>
            <a:ext cx="4367213" cy="36734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49DF479-3C93-0CB6-8CE8-78B14085713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0AA44A-BD72-D36F-5393-71332DB2988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4EEE9B3B-2A3B-C161-E8F6-A730ED3FB6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898" y="6289968"/>
            <a:ext cx="4419601" cy="180000"/>
          </a:xfrm>
        </p:spPr>
        <p:txBody>
          <a:bodyPr lIns="0" rIns="0" anchor="t"/>
          <a:lstStyle>
            <a:lvl1pPr marL="0" indent="0" algn="r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34629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 animBg="1"/>
      <p:bldP spid="11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eeld + titel + tekst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A55EE722-E1E7-B5BC-7C65-553880FC5A5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76399" y="1714500"/>
            <a:ext cx="5524501" cy="4571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44B48EE7-AE40-ADFF-CF7F-2CEC3910CB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4979504" cy="172475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tekst 10">
            <a:extLst>
              <a:ext uri="{FF2B5EF4-FFF2-40B4-BE49-F238E27FC236}">
                <a16:creationId xmlns:a16="http://schemas.microsoft.com/office/drawing/2014/main" id="{79A8EA76-18AB-EEE7-474A-9491070ACA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748016" y="1714500"/>
            <a:ext cx="3872484" cy="4572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F3874B-388C-3282-4458-6AFC04B5146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629079-B3F2-8CFC-03AA-5AC1C08D955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2F2239B-CF05-B59C-099E-6754B80436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76401" y="6289968"/>
            <a:ext cx="552450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2327D14-52D3-0A0A-17F8-725372CD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112" y="889010"/>
            <a:ext cx="4018875" cy="10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9485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titel + tekst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571500"/>
            <a:ext cx="6096000" cy="6286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99" y="1087419"/>
            <a:ext cx="6096000" cy="4692022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0" y="571501"/>
            <a:ext cx="4419602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53CE63-CC50-337C-F5C8-3D46AECF22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04542" y="1998921"/>
            <a:ext cx="441595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85BA372-C92D-C7B6-D274-DF1A3D5FB09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E0DF3D-E88E-E13A-D6C4-E3F94C26887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02B4623-A069-45B5-FB70-0B30AA2455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1499" y="5782707"/>
            <a:ext cx="6096000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8962414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993CA787-571F-4EFD-732F-C5E2A0EDD8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91100" y="2322095"/>
            <a:ext cx="7200900" cy="453590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51B8261E-CE6F-DE26-8262-37B564C3425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1" y="2857501"/>
            <a:ext cx="5523530" cy="3429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DCA05CC-0AC5-8E04-F8C1-F576002AED6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2D387F-80BC-CBA0-1877-BE9766001599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77EE432F-31F5-F763-4E76-537931079CB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1501" y="6289968"/>
            <a:ext cx="4991102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0258264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39" grpId="0" uiExpand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- vers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8D790E85-4FB0-9661-6A77-99BFA632BB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afbeelding 6">
            <a:extLst>
              <a:ext uri="{FF2B5EF4-FFF2-40B4-BE49-F238E27FC236}">
                <a16:creationId xmlns:a16="http://schemas.microsoft.com/office/drawing/2014/main" id="{F3D4DD50-F16B-F888-AD16-AD0D53689E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453D9BCE-5124-3C14-0CEF-37B92191C6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58000" y="583531"/>
            <a:ext cx="4762500" cy="57029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65C4270B-8A6B-8F5B-0471-22FA1FDF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518" y="571501"/>
            <a:ext cx="5539091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0" name="Tijdelijke aanduiding voor tekst 3">
            <a:extLst>
              <a:ext uri="{FF2B5EF4-FFF2-40B4-BE49-F238E27FC236}">
                <a16:creationId xmlns:a16="http://schemas.microsoft.com/office/drawing/2014/main" id="{8A69B354-69E9-F47F-28FC-29FEFB0AC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46558" y="1998921"/>
            <a:ext cx="5534525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F164409-F75B-8822-AFFD-E2F3E15087B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C4A9A5-A379-FCE6-8221-13112A54AA4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1D86F22B-914F-FAE7-812A-6182AAD1F1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6289968"/>
            <a:ext cx="4991102" cy="180000"/>
          </a:xfrm>
        </p:spPr>
        <p:txBody>
          <a:bodyPr lIns="57600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7304810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9" grpId="0"/>
      <p:bldP spid="30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beelden + 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2C2C3974-156E-FA3E-3BA9-E241319BDCC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-969" y="0"/>
            <a:ext cx="3887169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2"/>
            <a:ext cx="4419600" cy="20852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A7BD7169-E9C0-B880-B383-293E665B647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3056021"/>
            <a:ext cx="4419600" cy="323047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D7A04D6B-CCD8-528B-26A1-E1C21DDD41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2412" y="1998921"/>
            <a:ext cx="552808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FD0AC4C-F691-C743-74F5-05D64659C9B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C41A91-9C1F-5571-CAB8-585414FB2F67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3DAEA80-C9DD-A806-31E8-575909C2B45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67912" y="2673205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1B4BF0BF-16A3-0D33-9C4D-3C742EA667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7912" y="6290178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584295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8" grpId="0" animBg="1"/>
      <p:bldP spid="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tem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1220299" y="1351508"/>
            <a:ext cx="9751402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Items</a:t>
            </a:r>
          </a:p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Stappen</a:t>
            </a:r>
          </a:p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Tijdslijn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57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items met pictogrammen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1714500"/>
            <a:ext cx="3314700" cy="4572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06488"/>
            <a:ext cx="9944100" cy="3379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1270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2918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3774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9392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3519896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638825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36117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items met pictogrammen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680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9689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58169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19817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3766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05925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67330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0D872E8-061D-6695-7EE1-1B3B10359EFD}"/>
              </a:ext>
            </a:extLst>
          </p:cNvPr>
          <p:cNvSpPr/>
          <p:nvPr userDrawn="1"/>
        </p:nvSpPr>
        <p:spPr>
          <a:xfrm>
            <a:off x="2796363" y="0"/>
            <a:ext cx="222432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B16FDF-672A-D699-9620-D4D1D19D46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6074D9A-9D1F-725D-5F5C-1D8AB098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081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items met pictogrammen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892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53334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11340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77820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items met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39381" y="4000501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10134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4767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504526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39381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10134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9608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items met pictogrammen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89476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4183502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5466027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976654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4264143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554915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7A3B940A-A04D-26F5-5AA7-9393943EC1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825315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pictogrammen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73D5D8B4-98ED-88FE-9601-03DDED66CB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23950" y="1714499"/>
            <a:ext cx="10496550" cy="4571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447A8140-C670-4D44-DAEF-D2CC311FA7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7086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63D6309C-6692-29F3-4CA8-28669069C7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81094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CB7B50CB-2F06-1754-57F3-FB199D47DEB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18977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9C94AEF7-B678-DEB5-C218-6942617666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29203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afbeelding 8">
            <a:extLst>
              <a:ext uri="{FF2B5EF4-FFF2-40B4-BE49-F238E27FC236}">
                <a16:creationId xmlns:a16="http://schemas.microsoft.com/office/drawing/2014/main" id="{106209EE-E068-5AA9-0770-ED7D5CFF394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67086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FC705194-5B45-923F-41CA-51A61CD251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7312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2" name="Tijdelijke aanduiding voor tekst 9">
            <a:extLst>
              <a:ext uri="{FF2B5EF4-FFF2-40B4-BE49-F238E27FC236}">
                <a16:creationId xmlns:a16="http://schemas.microsoft.com/office/drawing/2014/main" id="{99E584CF-337A-4771-3D34-75C3A520C2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67949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3193611D-0501-E8AF-EA58-16B656B6EE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5120058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BBD50B1B-DB7B-CA70-9ABC-57C31F82AC3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575712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afbeelding 8">
            <a:extLst>
              <a:ext uri="{FF2B5EF4-FFF2-40B4-BE49-F238E27FC236}">
                <a16:creationId xmlns:a16="http://schemas.microsoft.com/office/drawing/2014/main" id="{40D3F499-DBB6-51E2-AD05-AFB3235D376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BE9388A4-830C-7378-E7B2-926DDDF1E87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1B7E9EDC-36C3-E4BC-11DD-C6628B8DBED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4C97FA-C206-D89B-2167-7AD2C070F541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99F545-138A-6B5B-D0C2-76A705255B82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6878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1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tems met pictogrammen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7" name="Tijdelijke aanduiding voor afbeelding 8">
            <a:extLst>
              <a:ext uri="{FF2B5EF4-FFF2-40B4-BE49-F238E27FC236}">
                <a16:creationId xmlns:a16="http://schemas.microsoft.com/office/drawing/2014/main" id="{36AA3511-2948-C8C1-4CCC-5205C00C84A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67497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43AFD1DC-5A0C-FA08-7033-9C88172E73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8520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9" name="Tijdelijke aanduiding voor afbeelding 8">
            <a:extLst>
              <a:ext uri="{FF2B5EF4-FFF2-40B4-BE49-F238E27FC236}">
                <a16:creationId xmlns:a16="http://schemas.microsoft.com/office/drawing/2014/main" id="{A9097848-9107-7A20-2F7D-40EC2F966B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2375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8A4CDF85-0270-1B39-9641-9CDD816087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3398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FC2AE2A9-5958-80F6-D395-7BE2754895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7253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DCEB54E4-EAD5-8264-9FCE-B009763AB3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8276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FB9BB714-1174-164A-E8EC-A0743FD8D4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208360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087047BD-AF68-36F8-46BA-7EB9668B18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473238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tekst 9">
            <a:extLst>
              <a:ext uri="{FF2B5EF4-FFF2-40B4-BE49-F238E27FC236}">
                <a16:creationId xmlns:a16="http://schemas.microsoft.com/office/drawing/2014/main" id="{3271476B-E3BE-A190-8DA6-652BF34225C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38116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6" name="Tijdelijke aanduiding voor afbeelding 8">
            <a:extLst>
              <a:ext uri="{FF2B5EF4-FFF2-40B4-BE49-F238E27FC236}">
                <a16:creationId xmlns:a16="http://schemas.microsoft.com/office/drawing/2014/main" id="{5BECE83F-1210-A4C8-E611-7FAC168B1B8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58CC90F8-803C-93BB-F4FE-BF28CBD144F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7A2E9753-D6F7-221E-69CC-F52B743A9E6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97611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pictogrammen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7901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069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8816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0935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9679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257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1200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8897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0164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49759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46341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26255" y="4000501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7572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720506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670048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2625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72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4B70F615-32E9-C194-A7A3-3D8A8649689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425196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322251C3-E888-A227-AA84-71429FA0E5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19589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afbeelding 6">
            <a:extLst>
              <a:ext uri="{FF2B5EF4-FFF2-40B4-BE49-F238E27FC236}">
                <a16:creationId xmlns:a16="http://schemas.microsoft.com/office/drawing/2014/main" id="{265608FE-5100-0596-8C3C-5D251D8F9DF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425196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2719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pictogrammen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522041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348842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4463353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60393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356906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454648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B1DA3281-F7B0-7943-90FA-5DACBA1D563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386263" y="5451240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488DF3A3-C574-001C-D37E-97F91DA25A5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381360" y="5534368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5150DE0F-1B67-5D93-D441-F71FCD6AF3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474148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items met 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71469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items met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4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59813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142842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54047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130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4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59813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142842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800B538F-A8F5-55CB-5D6D-FF085B30DC5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425871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8E4D6435-1B10-52F5-B2BC-7EBC742CB70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708900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5901BCF-03FB-B4AC-BC44-E78A205D0D3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620212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FFCF962-F1CE-3478-5FE7-F0A8EE728F4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90329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afbeelding 6">
            <a:extLst>
              <a:ext uri="{FF2B5EF4-FFF2-40B4-BE49-F238E27FC236}">
                <a16:creationId xmlns:a16="http://schemas.microsoft.com/office/drawing/2014/main" id="{1DEF54F4-47F3-758E-CFFC-ABD3F2B90A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25871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32DA442C-6A68-A8DC-9299-1BAB5F7C1B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708900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15013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1B577D20-5881-996D-0C8F-3546FDCF515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676400" y="0"/>
            <a:ext cx="33147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27F51BCC-A624-1502-AFCD-DB6A931CE3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7C414E-1B95-9D6E-EAEB-0409E28F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5858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in cirkel met pic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7112" y="1732547"/>
            <a:ext cx="4408488" cy="34277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3132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afbeelding 8">
            <a:extLst>
              <a:ext uri="{FF2B5EF4-FFF2-40B4-BE49-F238E27FC236}">
                <a16:creationId xmlns:a16="http://schemas.microsoft.com/office/drawing/2014/main" id="{DFEC7B1E-47A5-1E4A-9331-0B3B29EC78B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758195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59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3844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704CC13D-EE26-DE53-5708-EB7880E32CA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88907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3308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C0C5CD88-9FD9-0BCB-B1AE-5652AE0BFBF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7572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218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700E0EB3-B00E-B1D6-B0D6-EBBAE2AE2DCE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1768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212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02015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in cirkel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7112" y="1732547"/>
            <a:ext cx="4408488" cy="34277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22">
            <a:extLst>
              <a:ext uri="{FF2B5EF4-FFF2-40B4-BE49-F238E27FC236}">
                <a16:creationId xmlns:a16="http://schemas.microsoft.com/office/drawing/2014/main" id="{35341B95-AA3B-E2BA-7088-E451FA0B614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002671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5" name="Tijdelijke aanduiding voor afbeelding 22">
            <a:extLst>
              <a:ext uri="{FF2B5EF4-FFF2-40B4-BE49-F238E27FC236}">
                <a16:creationId xmlns:a16="http://schemas.microsoft.com/office/drawing/2014/main" id="{F52DAAC8-BEF9-C30A-A84E-303A1243ACB6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439085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6" name="Tijdelijke aanduiding voor afbeelding 22">
            <a:extLst>
              <a:ext uri="{FF2B5EF4-FFF2-40B4-BE49-F238E27FC236}">
                <a16:creationId xmlns:a16="http://schemas.microsoft.com/office/drawing/2014/main" id="{3DDAE3B6-1CA9-7DEF-A298-1710B3DBDBC6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5002211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7" name="Tijdelijke aanduiding voor afbeelding 22">
            <a:extLst>
              <a:ext uri="{FF2B5EF4-FFF2-40B4-BE49-F238E27FC236}">
                <a16:creationId xmlns:a16="http://schemas.microsoft.com/office/drawing/2014/main" id="{6FF330C3-1ACB-ECB7-C663-4AE680C88702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433069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99198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in cirkel met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7112" y="1732547"/>
            <a:ext cx="4408488" cy="34277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C6CDCC35-AE6B-A58B-379B-54F3B4B882F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90565" y="788949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BD6F037-3858-769B-ECF7-94B17AE704D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610165" y="783188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A43BEAA5-FFBB-0EC4-F8C8-4B82136216E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90565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419F10CC-5AE3-00E1-673D-B2852784BFF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620339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415408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87026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61439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5909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4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11869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717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5909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058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877462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73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271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4666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9273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865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81816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2988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4666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29273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918420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pictogram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jdelijke aanduiding voor tekst 27">
            <a:extLst>
              <a:ext uri="{FF2B5EF4-FFF2-40B4-BE49-F238E27FC236}">
                <a16:creationId xmlns:a16="http://schemas.microsoft.com/office/drawing/2014/main" id="{EAC3C5ED-060F-CEE4-8DA1-8EFE7335E32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47820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1" name="Tijdelijke aanduiding voor tekst 27">
            <a:extLst>
              <a:ext uri="{FF2B5EF4-FFF2-40B4-BE49-F238E27FC236}">
                <a16:creationId xmlns:a16="http://schemas.microsoft.com/office/drawing/2014/main" id="{5251BDF9-1C5A-2947-CCD6-29284631A1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 rot="5400000">
            <a:off x="772787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A187DD3-34FD-E297-0247-E53B086964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9436E17F-ACC9-E68F-1043-BAB73808B5C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23372691-6FED-2EC0-1993-B6BC189146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76EE87E8-C818-AA41-A570-579BD3D0F5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DC36B21-2429-DA4B-1D7D-4DE7D3B04A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014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C0A6E83A-D799-3997-A0FB-226D2B04C7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E46CC20D-1ED3-BAA6-436F-3C730E1ED17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FEC55269-0A2E-84CA-2A62-8B6A5B5794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44456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6" name="Tijdelijke aanduiding voor tekst 9">
            <a:extLst>
              <a:ext uri="{FF2B5EF4-FFF2-40B4-BE49-F238E27FC236}">
                <a16:creationId xmlns:a16="http://schemas.microsoft.com/office/drawing/2014/main" id="{5C8BE018-BE5A-AB09-8402-01506B14524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7" name="Tijdelijke aanduiding voor afbeelding 8">
            <a:extLst>
              <a:ext uri="{FF2B5EF4-FFF2-40B4-BE49-F238E27FC236}">
                <a16:creationId xmlns:a16="http://schemas.microsoft.com/office/drawing/2014/main" id="{9FAF0E6C-11A7-00F4-E8E9-B3BD6C1CEE8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C8F1013D-2343-6AD8-515D-C1CE17F4BA5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02462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9" name="Tijdelijke aanduiding voor tekst 9">
            <a:extLst>
              <a:ext uri="{FF2B5EF4-FFF2-40B4-BE49-F238E27FC236}">
                <a16:creationId xmlns:a16="http://schemas.microsoft.com/office/drawing/2014/main" id="{84AAB0EF-007F-BD20-6547-AA6BADCD94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007838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8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703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42804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2051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3518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0652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41203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82670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70419" y="3542395"/>
            <a:ext cx="2727714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740970" y="3542395"/>
            <a:ext cx="2727714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582437" y="3542395"/>
            <a:ext cx="2727714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9003892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tekst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9620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08455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3229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82373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11122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92864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32008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21052" y="3542395"/>
            <a:ext cx="2974060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92475" y="3542395"/>
            <a:ext cx="2974060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431619" y="3542395"/>
            <a:ext cx="2974060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5554165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5723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8014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78067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893578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178188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Contentslides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CDFDECA-46D3-DC69-9B25-EE8A6120E8FC}"/>
              </a:ext>
            </a:extLst>
          </p:cNvPr>
          <p:cNvSpPr txBox="1"/>
          <p:nvPr userDrawn="1"/>
        </p:nvSpPr>
        <p:spPr>
          <a:xfrm>
            <a:off x="1220299" y="3497052"/>
            <a:ext cx="975140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7200" b="1" dirty="0">
                <a:solidFill>
                  <a:schemeClr val="bg1"/>
                </a:solidFill>
                <a:latin typeface="+mn-lt"/>
              </a:rPr>
              <a:t>titel, tekst en beeld</a:t>
            </a:r>
            <a:endParaRPr lang="nl-BE" sz="7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81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pictogram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0A3E5A93-6E71-34DD-440E-49EB3BF62DE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651B4F5-3382-0CF5-2740-5EBE1ECF522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92192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0FFD6EF5-DF35-3D05-4DDF-0D366D9386E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655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161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66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0255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374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1118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92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7043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78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9506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625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50368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15250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2882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842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6013735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tekst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228832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9F7BFCE-2B1F-BEE2-184D-5B97953E19D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343213" y="4510218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74222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81334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54228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17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5246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00577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7915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494434AA-9FBE-1AAA-2B88-EFC0F990243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4913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F9CE35F-4BF1-0AAD-44D3-6EA83AAFCA5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2876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3" name="Tijdelijke aanduiding voor afbeelding 22">
            <a:extLst>
              <a:ext uri="{FF2B5EF4-FFF2-40B4-BE49-F238E27FC236}">
                <a16:creationId xmlns:a16="http://schemas.microsoft.com/office/drawing/2014/main" id="{BDDACEEB-C4CE-C761-FEBC-B0EAEA164DA9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4913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105245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CBAB685D-882A-E5AA-1C83-61A1F6DF751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918421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35632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630038" y="4930194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01979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8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104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95144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9720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13" name="Tijdelijke aanduiding voor tekst 27">
            <a:extLst>
              <a:ext uri="{FF2B5EF4-FFF2-40B4-BE49-F238E27FC236}">
                <a16:creationId xmlns:a16="http://schemas.microsoft.com/office/drawing/2014/main" id="{E3334ABD-33F0-8FE1-3441-96B24369746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126D87A-A863-DAC5-F9C7-1ADB01A6522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afbeelding 22">
            <a:extLst>
              <a:ext uri="{FF2B5EF4-FFF2-40B4-BE49-F238E27FC236}">
                <a16:creationId xmlns:a16="http://schemas.microsoft.com/office/drawing/2014/main" id="{D4AB2B82-0E25-AEF3-637D-7906C4EFF490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256822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pictogram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974CAC9-80E2-15C2-BD6B-8A477CB432D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54326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CD66C01B-C1D1-081E-7CE7-D6DB81E7768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362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F8E999BE-BBF5-A367-D638-0DF45883457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702447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39886FE-EDFE-9BBE-691C-F0A97476536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93214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196763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9197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6416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3635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0FED7DC1-D9C0-967C-6F3D-8B4F9DA9D3A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308549" y="397277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4861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2573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0284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167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52926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2948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98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71762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48676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0483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49813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8640AC93-4C35-3C3F-38B5-BB5222439AF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679961" y="227733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2C4B64BE-8E94-9F1B-2F9C-DB71993CE98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80690" y="260439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32">
            <a:extLst>
              <a:ext uri="{FF2B5EF4-FFF2-40B4-BE49-F238E27FC236}">
                <a16:creationId xmlns:a16="http://schemas.microsoft.com/office/drawing/2014/main" id="{07F7497F-16C6-DBCB-05D4-9650DD328D0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780222" y="353372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982839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tekst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3646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20795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8697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361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35729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17843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231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81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53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2273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82396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77355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2906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522269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56777BC1-AE22-4AEC-87F0-D768804A7F0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9272178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87A65431-9A8F-25C6-EE09-71EBD3494FF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69995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A4466FCD-417A-1048-9197-E56A6EFB370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067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32">
            <a:extLst>
              <a:ext uri="{FF2B5EF4-FFF2-40B4-BE49-F238E27FC236}">
                <a16:creationId xmlns:a16="http://schemas.microsoft.com/office/drawing/2014/main" id="{ACC53E10-DB80-27DC-01AB-F3BEEE4551F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806303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2158560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drie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4C4CBCB6-12F3-E9E9-92D7-B6B5016F17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B23CF5A5-40F6-2A9D-9018-D34DB84662F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98D2BA8B-9190-CAEE-ACEB-3BDEC7644D7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077005B0-317F-3444-D803-3EFDFB534E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3542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DF08C6E2-5707-61A5-B1F0-BB7FA7E6FC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3DE23F22-7879-2094-3621-89E8A6B77E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70053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85228D6D-5108-A58F-A04A-19894C2289C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89931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C9A8A16-9242-BF86-11AD-08CEABA9F1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A5989DF5-5ED6-D2E0-C649-482ECB7960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96442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7" name="Tijdelijke aanduiding voor tekst 6">
            <a:extLst>
              <a:ext uri="{FF2B5EF4-FFF2-40B4-BE49-F238E27FC236}">
                <a16:creationId xmlns:a16="http://schemas.microsoft.com/office/drawing/2014/main" id="{0EA77528-309C-669C-C241-347DDB21B3E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53960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3F18539E-067A-29D5-2692-66EAAA9C2C3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C3107D8-1201-847F-8F81-99A8B8AA8C4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60471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27491933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uitbereiding met drie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F566AD37-7CC6-2CA9-3126-42689AF8CB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46F55FE6-C7C7-E12B-375E-A4872AE0A0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A87D3FB8-E0C5-DB95-24B3-05DCD21A25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7C76E26-7F6C-179C-5EBF-8DB6AA285C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4124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9">
            <a:extLst>
              <a:ext uri="{FF2B5EF4-FFF2-40B4-BE49-F238E27FC236}">
                <a16:creationId xmlns:a16="http://schemas.microsoft.com/office/drawing/2014/main" id="{5CB4CC77-89BD-6E50-9193-0CCB1D4B1B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99B67A37-8B79-ACBD-A7B3-7935365F2C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31387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BBF71D54-9857-B1D8-4419-6C2E56A3BE5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40513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8AB58912-2C82-4745-AEF6-A57957569F6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DE0BFC13-1080-5037-AE12-3C75C4E4E51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57776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D081842A-B7B9-F14B-258D-3823C5A71D9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04542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1E0CE1D1-096A-2FCB-FC15-C6BCFA2691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082B250-5B01-F53C-99B0-4E01D3E19D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21805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14163888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3886200" cy="5143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86000"/>
            <a:ext cx="9944100" cy="4000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2679405"/>
            <a:ext cx="9293225" cy="3200584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96678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vier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66347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uitbereiding met vier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BE2F3F91-B042-CA5D-C096-D8F8CE360F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F143F04E-0FD4-D9E5-1CB1-F7ECD6CC92B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9FD0DBD-3179-09D6-7F33-C9D94B252EE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C4F74207-7131-8B51-EC15-F1B283D971D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0CFF095-7A90-17DF-6F0D-7C6A7E3998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1" name="Tijdelijke aanduiding voor tekst 9">
            <a:extLst>
              <a:ext uri="{FF2B5EF4-FFF2-40B4-BE49-F238E27FC236}">
                <a16:creationId xmlns:a16="http://schemas.microsoft.com/office/drawing/2014/main" id="{47E72EBB-B18C-6B35-7542-609818C489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0D3EE89-306F-062C-15BE-616580A35DE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F75EB01D-D4F3-86D6-14FB-EC184CD1CD3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4C4D3DD2-CBC3-3676-E2E1-D3DB7F6006D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9E48EF19-B696-D265-4E24-AC624E984A7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584B13F5-FDA4-02EC-C280-9579A19CB1A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B0AD04E3-2273-5412-167D-94543A23D14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0B17BB9-9083-AEF2-7701-DFAFE2A473B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9" name="Tijdelijke aanduiding voor tekst 6">
            <a:extLst>
              <a:ext uri="{FF2B5EF4-FFF2-40B4-BE49-F238E27FC236}">
                <a16:creationId xmlns:a16="http://schemas.microsoft.com/office/drawing/2014/main" id="{50C7212E-4FE9-56EE-4AB0-B2444D39AE8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0" name="Tijdelijke aanduiding voor tekst 9">
            <a:extLst>
              <a:ext uri="{FF2B5EF4-FFF2-40B4-BE49-F238E27FC236}">
                <a16:creationId xmlns:a16="http://schemas.microsoft.com/office/drawing/2014/main" id="{882677CA-8AC1-848B-3A25-1DCB9D08D46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1" name="Tijdelijke aanduiding voor tekst 6">
            <a:extLst>
              <a:ext uri="{FF2B5EF4-FFF2-40B4-BE49-F238E27FC236}">
                <a16:creationId xmlns:a16="http://schemas.microsoft.com/office/drawing/2014/main" id="{CC66327E-BB15-A55B-9986-3641E1E2618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62827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vijf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1759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0745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5510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135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69CE8E0F-B9EF-3311-31ED-92FE91EA20D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24EDD6BB-47E9-61A5-279B-AC896108F78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8C9DDD3E-A6D3-0C9C-ECC0-974FC2A09BD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6">
            <a:extLst>
              <a:ext uri="{FF2B5EF4-FFF2-40B4-BE49-F238E27FC236}">
                <a16:creationId xmlns:a16="http://schemas.microsoft.com/office/drawing/2014/main" id="{97931A03-1A78-EECA-4955-8DE7BB37E90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33390007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uitbereiding met vijf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F8060B42-C057-91CF-A32B-B7485E4F2C2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7" name="Tijdelijke aanduiding voor tekst 27">
            <a:extLst>
              <a:ext uri="{FF2B5EF4-FFF2-40B4-BE49-F238E27FC236}">
                <a16:creationId xmlns:a16="http://schemas.microsoft.com/office/drawing/2014/main" id="{F891CAEF-B78C-7243-263C-20DB5827C98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9F7946F4-E108-1CC0-110D-DAB2A5A0102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tekst 27">
            <a:extLst>
              <a:ext uri="{FF2B5EF4-FFF2-40B4-BE49-F238E27FC236}">
                <a16:creationId xmlns:a16="http://schemas.microsoft.com/office/drawing/2014/main" id="{9AE3E708-771A-C82A-DF5B-1EBB39280DC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2310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14760389-3ACB-2302-80B8-A6F4FF411E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19B6EAF8-F2CA-9CF9-9C50-6E2139F24F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2642621A-B40E-C7EF-A43D-ECD56759EF5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32C09AC7-401E-BE16-E783-707AD7265DF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CFB78C38-ED35-3B27-B464-7AE19CD3514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6951C96-08DA-1C2D-30C0-443BD129A2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2584D9B-46A1-A97C-E584-46ACD1A7534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AD984C27-A3AE-6964-92E0-A066D5A4E34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A697F1EA-B949-CF9D-646A-CA9EC76C61C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65335FFB-9050-075E-08C0-DC212FEC049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1295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D50429BE-9498-9048-F812-95B56FE4C5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6061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1FFDAA9D-1395-A616-BE34-E87F2452EC3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685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5" name="Tijdelijke aanduiding voor tekst 27">
            <a:extLst>
              <a:ext uri="{FF2B5EF4-FFF2-40B4-BE49-F238E27FC236}">
                <a16:creationId xmlns:a16="http://schemas.microsoft.com/office/drawing/2014/main" id="{A7CF704E-E282-60E1-A567-9CA88CD70D1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E6CB9F2F-04F3-21C8-645A-7970FC00F79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6ABA256C-FE61-BE6B-029F-D5D34825F1C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B814513-8C4A-F751-46F8-81D7E3EE10C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714393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Beelden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998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bijschrift/quote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95B91A48-0E73-0254-BFF8-EF5A25D115C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9407387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342882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bijschrift/quote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843447"/>
            <a:ext cx="11283803" cy="1156596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4520B6E0-4CB2-0353-1CE4-B46E389BC4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499" y="6017627"/>
            <a:ext cx="11283803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FD96746F-9058-7511-A492-0AF56F5DE5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4582379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56249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8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CEE10-0692-7ACF-7F91-D896E31A4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112374"/>
            <a:ext cx="11049000" cy="633251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04B60A-18C7-89E0-F051-35B157B405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3269" y="6572393"/>
            <a:ext cx="1160546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867741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twee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229726" y="1728286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500" y="1728285"/>
            <a:ext cx="4395538" cy="457199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ED140091-200B-5885-41A2-BCABA453369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439553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C19D08B6-D64B-45C1-75EE-FD192224F4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29726" y="6295690"/>
            <a:ext cx="639077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506025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drie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B3CC9431-7822-DC56-84DF-211CA0351A2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E6574267-F0EE-80F4-A9DE-C9259CB281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92C7F54E-1769-29A0-522B-8DCFFED3712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6295690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28614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571500"/>
            <a:ext cx="99441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38" y="795743"/>
            <a:ext cx="9293225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1714500"/>
            <a:ext cx="9293225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34CD986-EBC3-9447-68F8-E495E334756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C4FF50-CAB5-3E11-7F2F-4A7F34D56C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53112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vier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F9A61FCB-24EE-D073-A17F-8EABDBA5D1A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552607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E3D1CF88-8E15-91B8-DF93-B404FC669FD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77B1B620-44BD-BCEB-F293-F0C39CD76E5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8C524F2-69C6-961F-15D2-B7006F32C3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1228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908C7EA2-DE77-D610-3A73-FBD58E4DA11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5260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274797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" y="583531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48A56AB-6757-0177-BC8C-409E25AFED0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403531"/>
            <a:ext cx="6177110" cy="180000"/>
          </a:xfrm>
        </p:spPr>
        <p:txBody>
          <a:bodyPr lIns="0" rIns="0" anchor="b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761348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CE0F1717-63CA-5313-0A73-556F152F4E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499" y="6572393"/>
            <a:ext cx="1132723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86002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 dirty="0"/>
              <a:t>Klik op het pictogram als u media wilt toevoegen</a:t>
            </a:r>
            <a:endParaRPr lang="nl-BE" noProof="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612C43F-B8D2-599A-AEBC-DA522E590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6610" y="2871609"/>
            <a:ext cx="1078783" cy="1078423"/>
          </a:xfrm>
          <a:custGeom>
            <a:avLst/>
            <a:gdLst>
              <a:gd name="connsiteX0" fmla="*/ 347843 w 1078783"/>
              <a:gd name="connsiteY0" fmla="*/ 215704 h 1078423"/>
              <a:gd name="connsiteX1" fmla="*/ 347843 w 1078783"/>
              <a:gd name="connsiteY1" fmla="*/ 862357 h 1078423"/>
              <a:gd name="connsiteX2" fmla="*/ 905302 w 1078783"/>
              <a:gd name="connsiteY2" fmla="*/ 539031 h 1078423"/>
              <a:gd name="connsiteX3" fmla="*/ 535779 w 1078783"/>
              <a:gd name="connsiteY3" fmla="*/ 0 h 1078423"/>
              <a:gd name="connsiteX4" fmla="*/ 543001 w 1078783"/>
              <a:gd name="connsiteY4" fmla="*/ 0 h 1078423"/>
              <a:gd name="connsiteX5" fmla="*/ 648096 w 1078783"/>
              <a:gd name="connsiteY5" fmla="*/ 10595 h 1078423"/>
              <a:gd name="connsiteX6" fmla="*/ 1078783 w 1078783"/>
              <a:gd name="connsiteY6" fmla="*/ 539030 h 1078423"/>
              <a:gd name="connsiteX7" fmla="*/ 539390 w 1078783"/>
              <a:gd name="connsiteY7" fmla="*/ 1078423 h 1078423"/>
              <a:gd name="connsiteX8" fmla="*/ 10955 w 1078783"/>
              <a:gd name="connsiteY8" fmla="*/ 647736 h 1078423"/>
              <a:gd name="connsiteX9" fmla="*/ 0 w 1078783"/>
              <a:gd name="connsiteY9" fmla="*/ 539069 h 1078423"/>
              <a:gd name="connsiteX10" fmla="*/ 0 w 1078783"/>
              <a:gd name="connsiteY10" fmla="*/ 538990 h 1078423"/>
              <a:gd name="connsiteX11" fmla="*/ 10955 w 1078783"/>
              <a:gd name="connsiteY11" fmla="*/ 430323 h 1078423"/>
              <a:gd name="connsiteX12" fmla="*/ 430683 w 1078783"/>
              <a:gd name="connsiteY12" fmla="*/ 10595 h 10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8783" h="1078423">
                <a:moveTo>
                  <a:pt x="347843" y="215704"/>
                </a:moveTo>
                <a:lnTo>
                  <a:pt x="347843" y="862357"/>
                </a:lnTo>
                <a:lnTo>
                  <a:pt x="905302" y="539031"/>
                </a:lnTo>
                <a:close/>
                <a:moveTo>
                  <a:pt x="535779" y="0"/>
                </a:moveTo>
                <a:lnTo>
                  <a:pt x="543001" y="0"/>
                </a:lnTo>
                <a:lnTo>
                  <a:pt x="648096" y="10595"/>
                </a:lnTo>
                <a:cubicBezTo>
                  <a:pt x="893889" y="60891"/>
                  <a:pt x="1078783" y="278368"/>
                  <a:pt x="1078783" y="539030"/>
                </a:cubicBezTo>
                <a:cubicBezTo>
                  <a:pt x="1078783" y="836928"/>
                  <a:pt x="837288" y="1078423"/>
                  <a:pt x="539390" y="1078423"/>
                </a:cubicBezTo>
                <a:cubicBezTo>
                  <a:pt x="278729" y="1078423"/>
                  <a:pt x="61251" y="893529"/>
                  <a:pt x="10955" y="647736"/>
                </a:cubicBezTo>
                <a:lnTo>
                  <a:pt x="0" y="539069"/>
                </a:lnTo>
                <a:lnTo>
                  <a:pt x="0" y="538990"/>
                </a:lnTo>
                <a:lnTo>
                  <a:pt x="10955" y="430323"/>
                </a:lnTo>
                <a:cubicBezTo>
                  <a:pt x="54066" y="219644"/>
                  <a:pt x="220004" y="53706"/>
                  <a:pt x="430683" y="1059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33">
                <a:noFill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2"/>
          </p:nvPr>
        </p:nvSpPr>
        <p:spPr>
          <a:xfrm>
            <a:off x="420284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/>
          </p:nvPr>
        </p:nvSpPr>
        <p:spPr>
          <a:xfrm>
            <a:off x="6731716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067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31" presetClass="exit" presetSubtype="0" fill="hold" nodeType="clickEffect">
                  <p:stCondLst>
                    <p:cond delay="0"/>
                  </p:stCondLst>
                  <p:childTnLst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fltVal val="90"/>
                          </p:val>
                        </p:tav>
                      </p:tavLst>
                    </p:anim>
                    <p:animEffect transition="out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xit" presetSubtype="2" fill="hold" nodeType="withEffect">
                  <p:stCondLst>
                    <p:cond delay="0"/>
                  </p:stCondLst>
                  <p:childTnLst>
                    <p:animEffect transition="out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BEEEAC2C-FC41-7D2E-509E-550FC0A3769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9407386" cy="5714998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 dirty="0"/>
              <a:t>Klik op het pictogram als u media wilt toevoegen</a:t>
            </a:r>
            <a:endParaRPr lang="nl-BE" noProof="0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271183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Eindslides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322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gegev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1015" y="2754337"/>
            <a:ext cx="5910232" cy="791622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Klikken om contactgegevens toe te voegen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1410" y="3631018"/>
            <a:ext cx="5932631" cy="99549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Klikken om een URL toe te voegen</a:t>
            </a:r>
            <a:endParaRPr lang="nl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8DD6AD9-92A8-CD05-B9C0-6E3063FA6A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9288" y="2296227"/>
            <a:ext cx="2094638" cy="25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319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gegevens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media 29">
            <a:extLst>
              <a:ext uri="{FF2B5EF4-FFF2-40B4-BE49-F238E27FC236}">
                <a16:creationId xmlns:a16="http://schemas.microsoft.com/office/drawing/2014/main" id="{BAEDD755-83BC-2A17-88C6-317941501ADB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86C74740-237A-BB7D-B62B-6961591AD39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063D5EFB-3D74-D38C-81B0-522D5BCB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561884F5-5C5D-54CE-D38F-E94AF0733D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29D14F26-B89A-9F23-457A-AFC8EE26E5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303017"/>
            <a:ext cx="434275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3" name="Tijdelijke aanduiding voor tekst 19">
            <a:extLst>
              <a:ext uri="{FF2B5EF4-FFF2-40B4-BE49-F238E27FC236}">
                <a16:creationId xmlns:a16="http://schemas.microsoft.com/office/drawing/2014/main" id="{25059850-EE14-FC3F-959B-19ED235F56E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70774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  <p:bldP spid="8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gegevens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29">
            <a:extLst>
              <a:ext uri="{FF2B5EF4-FFF2-40B4-BE49-F238E27FC236}">
                <a16:creationId xmlns:a16="http://schemas.microsoft.com/office/drawing/2014/main" id="{1C3E3C76-39DA-B03A-3694-3378DA9CBC5D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61218ECF-FB57-9B53-E4F8-640BF107399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88A1147C-22C7-804A-0E6C-15A9F24B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D93FB50E-B9FD-E9ED-F4CF-89966E99B8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2" name="Tijdelijke aanduiding voor tekst 19">
            <a:extLst>
              <a:ext uri="{FF2B5EF4-FFF2-40B4-BE49-F238E27FC236}">
                <a16:creationId xmlns:a16="http://schemas.microsoft.com/office/drawing/2014/main" id="{7D38A844-2FFE-8A4C-3CA0-F85D8A8FFF2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86120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g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Lege slide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93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25604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2373A7C-BABA-9A37-2BED-02EF4B192F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50E4095-EB06-CB5E-F276-5785BEBA4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86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Titelslides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27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29">
            <a:extLst>
              <a:ext uri="{FF2B5EF4-FFF2-40B4-BE49-F238E27FC236}">
                <a16:creationId xmlns:a16="http://schemas.microsoft.com/office/drawing/2014/main" id="{7B1272B9-8655-46FB-DC8E-F35018E678F4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0B1B8994-3016-B232-E816-F4F6BB0466F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559BA0B2-FA24-B17F-E167-8F120AD96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D7D94EAE-007F-81E4-0C4E-12AD8278A7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2" name="Tijdelijke aanduiding voor tekst 19">
            <a:extLst>
              <a:ext uri="{FF2B5EF4-FFF2-40B4-BE49-F238E27FC236}">
                <a16:creationId xmlns:a16="http://schemas.microsoft.com/office/drawing/2014/main" id="{FDFBE59A-FD4B-EEF7-FFA1-47DEABD8BBA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608467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29">
            <a:extLst>
              <a:ext uri="{FF2B5EF4-FFF2-40B4-BE49-F238E27FC236}">
                <a16:creationId xmlns:a16="http://schemas.microsoft.com/office/drawing/2014/main" id="{28CDB8CE-DBBA-79D0-0592-175F01D09403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0A2078B9-15B3-A02C-F899-D3D96FCC521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EBB603AE-045F-305E-2D9B-EEB807241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005F8DA6-8027-1932-FC8B-332A64E46D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2" name="Tijdelijke aanduiding voor tekst 19">
            <a:extLst>
              <a:ext uri="{FF2B5EF4-FFF2-40B4-BE49-F238E27FC236}">
                <a16:creationId xmlns:a16="http://schemas.microsoft.com/office/drawing/2014/main" id="{69215B31-803B-CC16-75CA-776BD6E36D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613598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15" y="2637378"/>
            <a:ext cx="5910232" cy="1338327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1410" y="3975706"/>
            <a:ext cx="5932631" cy="4487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510E89-9446-A2B2-9C79-0DCA9AF40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9288" y="2296227"/>
            <a:ext cx="2094638" cy="25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096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Tussentitelslides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455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met beeld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DA97E38F-5F8E-0C63-B9A4-FD8C63C0A5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498" y="2550695"/>
            <a:ext cx="11620501" cy="430730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11" y="4663536"/>
            <a:ext cx="10784491" cy="115659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0811" y="5837716"/>
            <a:ext cx="10784491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411601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met beeld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11049000" cy="409203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414892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671C8777-F077-C7D0-4B70-2CFE070EBA9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11049000" cy="4092036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 dirty="0"/>
              <a:t>Klik op het pictogram als u media wilt toevoegen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9960866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833" y="2693518"/>
            <a:ext cx="6986336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02833" y="4758752"/>
            <a:ext cx="6986336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4BBD1317-825A-DF7D-F3D5-CBFD343C96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6087000" y="3057073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811214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2085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Agendaslide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703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0D872E8-061D-6695-7EE1-1B3B10359EFD}"/>
              </a:ext>
            </a:extLst>
          </p:cNvPr>
          <p:cNvSpPr/>
          <p:nvPr userDrawn="1"/>
        </p:nvSpPr>
        <p:spPr>
          <a:xfrm>
            <a:off x="2796363" y="0"/>
            <a:ext cx="222432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B16FDF-672A-D699-9620-D4D1D19D46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6074D9A-9D1F-725D-5F5C-1D8AB098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268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1B577D20-5881-996D-0C8F-3546FDCF515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676400" y="0"/>
            <a:ext cx="33147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27F51BCC-A624-1502-AFCD-DB6A931CE3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7C414E-1B95-9D6E-EAEB-0409E28F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7049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178188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Contentslides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CDFDECA-46D3-DC69-9B25-EE8A6120E8FC}"/>
              </a:ext>
            </a:extLst>
          </p:cNvPr>
          <p:cNvSpPr txBox="1"/>
          <p:nvPr userDrawn="1"/>
        </p:nvSpPr>
        <p:spPr>
          <a:xfrm>
            <a:off x="1220299" y="3497052"/>
            <a:ext cx="975140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7200" b="1" dirty="0">
                <a:solidFill>
                  <a:schemeClr val="bg1"/>
                </a:solidFill>
                <a:latin typeface="+mn-lt"/>
              </a:rPr>
              <a:t>titel, tekst en beeld</a:t>
            </a:r>
            <a:endParaRPr lang="nl-BE" sz="7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512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3886200" cy="5143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86000"/>
            <a:ext cx="9944100" cy="4000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2679405"/>
            <a:ext cx="9293225" cy="3200584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73480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571500"/>
            <a:ext cx="99441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38" y="795743"/>
            <a:ext cx="9293225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1714500"/>
            <a:ext cx="9293225" cy="4165489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34CD986-EBC3-9447-68F8-E495E334756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C4FF50-CAB5-3E11-7F2F-4A7F34D56C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38643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28557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2398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30328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in twee kolommen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 numCol="2" spcCol="72000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58562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83911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in twee kolommen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 numCol="2" spcCol="72000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13356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66294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561D5092-F34D-033B-EC59-418E8B5D35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200900" y="571500"/>
            <a:ext cx="4419600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0E7E8C7-B2C2-D63A-B018-9C909CC4A6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57425" y="2613025"/>
            <a:ext cx="4367213" cy="36734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49DF479-3C93-0CB6-8CE8-78B14085713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0AA44A-BD72-D36F-5393-71332DB2988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4EEE9B3B-2A3B-C161-E8F6-A730ED3FB6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898" y="6289968"/>
            <a:ext cx="4419601" cy="180000"/>
          </a:xfrm>
        </p:spPr>
        <p:txBody>
          <a:bodyPr lIns="0" rIns="0" anchor="t"/>
          <a:lstStyle>
            <a:lvl1pPr marL="0" indent="0" algn="r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383790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 animBg="1"/>
      <p:bldP spid="11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eeld + titel + tekst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A55EE722-E1E7-B5BC-7C65-553880FC5A5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76399" y="1714500"/>
            <a:ext cx="5524501" cy="4571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44B48EE7-AE40-ADFF-CF7F-2CEC3910CB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4979504" cy="172475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tekst 10">
            <a:extLst>
              <a:ext uri="{FF2B5EF4-FFF2-40B4-BE49-F238E27FC236}">
                <a16:creationId xmlns:a16="http://schemas.microsoft.com/office/drawing/2014/main" id="{79A8EA76-18AB-EEE7-474A-9491070ACA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748016" y="1714500"/>
            <a:ext cx="3872484" cy="4572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F3874B-388C-3282-4458-6AFC04B5146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629079-B3F2-8CFC-03AA-5AC1C08D955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2F2239B-CF05-B59C-099E-6754B80436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76401" y="6289968"/>
            <a:ext cx="552450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2327D14-52D3-0A0A-17F8-725372CD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112" y="889010"/>
            <a:ext cx="4018875" cy="10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2550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titel + tekst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571500"/>
            <a:ext cx="6096000" cy="6286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99" y="1087419"/>
            <a:ext cx="6096000" cy="4692022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0" y="571501"/>
            <a:ext cx="4419602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53CE63-CC50-337C-F5C8-3D46AECF22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04542" y="1998921"/>
            <a:ext cx="441595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85BA372-C92D-C7B6-D274-DF1A3D5FB09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E0DF3D-E88E-E13A-D6C4-E3F94C26887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02B4623-A069-45B5-FB70-0B30AA2455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1499" y="5782707"/>
            <a:ext cx="6096000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3038491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993CA787-571F-4EFD-732F-C5E2A0EDD8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91100" y="2322095"/>
            <a:ext cx="7200900" cy="453590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51B8261E-CE6F-DE26-8262-37B564C3425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1" y="2857501"/>
            <a:ext cx="5523530" cy="3429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DCA05CC-0AC5-8E04-F8C1-F576002AED6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2D387F-80BC-CBA0-1877-BE9766001599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77EE432F-31F5-F763-4E76-537931079CB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1501" y="6289968"/>
            <a:ext cx="4991102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3428348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39" grpId="0" uiExpand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- vers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8D790E85-4FB0-9661-6A77-99BFA632BB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afbeelding 6">
            <a:extLst>
              <a:ext uri="{FF2B5EF4-FFF2-40B4-BE49-F238E27FC236}">
                <a16:creationId xmlns:a16="http://schemas.microsoft.com/office/drawing/2014/main" id="{F3D4DD50-F16B-F888-AD16-AD0D53689E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453D9BCE-5124-3C14-0CEF-37B92191C6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58000" y="583531"/>
            <a:ext cx="4762500" cy="57029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65C4270B-8A6B-8F5B-0471-22FA1FDF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518" y="571501"/>
            <a:ext cx="5539091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0" name="Tijdelijke aanduiding voor tekst 3">
            <a:extLst>
              <a:ext uri="{FF2B5EF4-FFF2-40B4-BE49-F238E27FC236}">
                <a16:creationId xmlns:a16="http://schemas.microsoft.com/office/drawing/2014/main" id="{8A69B354-69E9-F47F-28FC-29FEFB0AC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46558" y="1998921"/>
            <a:ext cx="5534525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F164409-F75B-8822-AFFD-E2F3E15087B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C4A9A5-A379-FCE6-8221-13112A54AA4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1D86F22B-914F-FAE7-812A-6182AAD1F1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6289968"/>
            <a:ext cx="4991102" cy="180000"/>
          </a:xfrm>
        </p:spPr>
        <p:txBody>
          <a:bodyPr lIns="57600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455945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9" grpId="0"/>
      <p:bldP spid="30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beelden + 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2C2C3974-156E-FA3E-3BA9-E241319BDCC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-969" y="0"/>
            <a:ext cx="3887169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2"/>
            <a:ext cx="4419600" cy="20852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A7BD7169-E9C0-B880-B383-293E665B647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3056021"/>
            <a:ext cx="4419600" cy="323047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D7A04D6B-CCD8-528B-26A1-E1C21DDD41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2412" y="1998921"/>
            <a:ext cx="552808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FD0AC4C-F691-C743-74F5-05D64659C9B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C41A91-9C1F-5571-CAB8-585414FB2F67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3DAEA80-C9DD-A806-31E8-575909C2B45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67912" y="2673205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1B4BF0BF-16A3-0D33-9C4D-3C742EA667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7912" y="6290178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07253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8" grpId="0" animBg="1"/>
      <p:bldP spid="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tem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1220299" y="1351508"/>
            <a:ext cx="9751402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Items</a:t>
            </a:r>
          </a:p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Stappen</a:t>
            </a:r>
          </a:p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Tijdslijn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67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items met pictogrammen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1714500"/>
            <a:ext cx="3314700" cy="4572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06488"/>
            <a:ext cx="9944100" cy="3379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1270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2918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3774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9392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3519896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638825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18655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items met pictogrammen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680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9689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58169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19817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3766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05925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97192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in twee kolommen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 numCol="2" spcCol="720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25661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items met pictogrammen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892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53334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11340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2866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items met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39381" y="4000501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10134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4767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504526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39381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10134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87384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items met pictogrammen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89476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4183502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5466027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976654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4264143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554915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7A3B940A-A04D-26F5-5AA7-9393943EC1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277580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pictogrammen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73D5D8B4-98ED-88FE-9601-03DDED66CB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23950" y="1714499"/>
            <a:ext cx="10496550" cy="4571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447A8140-C670-4D44-DAEF-D2CC311FA7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7086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63D6309C-6692-29F3-4CA8-28669069C7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81094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CB7B50CB-2F06-1754-57F3-FB199D47DEB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18977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9C94AEF7-B678-DEB5-C218-6942617666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29203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afbeelding 8">
            <a:extLst>
              <a:ext uri="{FF2B5EF4-FFF2-40B4-BE49-F238E27FC236}">
                <a16:creationId xmlns:a16="http://schemas.microsoft.com/office/drawing/2014/main" id="{106209EE-E068-5AA9-0770-ED7D5CFF394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67086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FC705194-5B45-923F-41CA-51A61CD251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7312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2" name="Tijdelijke aanduiding voor tekst 9">
            <a:extLst>
              <a:ext uri="{FF2B5EF4-FFF2-40B4-BE49-F238E27FC236}">
                <a16:creationId xmlns:a16="http://schemas.microsoft.com/office/drawing/2014/main" id="{99E584CF-337A-4771-3D34-75C3A520C2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67949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3193611D-0501-E8AF-EA58-16B656B6EE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5120058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BBD50B1B-DB7B-CA70-9ABC-57C31F82AC3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575712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afbeelding 8">
            <a:extLst>
              <a:ext uri="{FF2B5EF4-FFF2-40B4-BE49-F238E27FC236}">
                <a16:creationId xmlns:a16="http://schemas.microsoft.com/office/drawing/2014/main" id="{40D3F499-DBB6-51E2-AD05-AFB3235D376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BE9388A4-830C-7378-E7B2-926DDDF1E87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1B7E9EDC-36C3-E4BC-11DD-C6628B8DBED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4C97FA-C206-D89B-2167-7AD2C070F541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99F545-138A-6B5B-D0C2-76A705255B82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21013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1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tems met pictogrammen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7" name="Tijdelijke aanduiding voor afbeelding 8">
            <a:extLst>
              <a:ext uri="{FF2B5EF4-FFF2-40B4-BE49-F238E27FC236}">
                <a16:creationId xmlns:a16="http://schemas.microsoft.com/office/drawing/2014/main" id="{36AA3511-2948-C8C1-4CCC-5205C00C84A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67497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43AFD1DC-5A0C-FA08-7033-9C88172E73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8520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9" name="Tijdelijke aanduiding voor afbeelding 8">
            <a:extLst>
              <a:ext uri="{FF2B5EF4-FFF2-40B4-BE49-F238E27FC236}">
                <a16:creationId xmlns:a16="http://schemas.microsoft.com/office/drawing/2014/main" id="{A9097848-9107-7A20-2F7D-40EC2F966B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2375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8A4CDF85-0270-1B39-9641-9CDD816087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3398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FC2AE2A9-5958-80F6-D395-7BE2754895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7253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DCEB54E4-EAD5-8264-9FCE-B009763AB3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8276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FB9BB714-1174-164A-E8EC-A0743FD8D4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208360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087047BD-AF68-36F8-46BA-7EB9668B18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473238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tekst 9">
            <a:extLst>
              <a:ext uri="{FF2B5EF4-FFF2-40B4-BE49-F238E27FC236}">
                <a16:creationId xmlns:a16="http://schemas.microsoft.com/office/drawing/2014/main" id="{3271476B-E3BE-A190-8DA6-652BF34225C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38116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6" name="Tijdelijke aanduiding voor afbeelding 8">
            <a:extLst>
              <a:ext uri="{FF2B5EF4-FFF2-40B4-BE49-F238E27FC236}">
                <a16:creationId xmlns:a16="http://schemas.microsoft.com/office/drawing/2014/main" id="{5BECE83F-1210-A4C8-E611-7FAC168B1B8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58CC90F8-803C-93BB-F4FE-BF28CBD144F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7A2E9753-D6F7-221E-69CC-F52B743A9E6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67289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pictogrammen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7901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069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8816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0935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9679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257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1200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8897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0164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49759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4563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26255" y="4000501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7572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720506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670048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2625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72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4B70F615-32E9-C194-A7A3-3D8A8649689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425196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322251C3-E888-A227-AA84-71429FA0E5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19589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afbeelding 6">
            <a:extLst>
              <a:ext uri="{FF2B5EF4-FFF2-40B4-BE49-F238E27FC236}">
                <a16:creationId xmlns:a16="http://schemas.microsoft.com/office/drawing/2014/main" id="{265608FE-5100-0596-8C3C-5D251D8F9DF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425196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64335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pictogrammen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522041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348842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4463353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60393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356906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454648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B1DA3281-F7B0-7943-90FA-5DACBA1D563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386263" y="5451240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488DF3A3-C574-001C-D37E-97F91DA25A5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381360" y="5534368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5150DE0F-1B67-5D93-D441-F71FCD6AF3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4180525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items met 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63385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items met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4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59813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142842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54047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130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4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59813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142842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800B538F-A8F5-55CB-5D6D-FF085B30DC5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425871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8E4D6435-1B10-52F5-B2BC-7EBC742CB70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708900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5901BCF-03FB-B4AC-BC44-E78A205D0D3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620212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FFCF962-F1CE-3478-5FE7-F0A8EE728F4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90329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afbeelding 6">
            <a:extLst>
              <a:ext uri="{FF2B5EF4-FFF2-40B4-BE49-F238E27FC236}">
                <a16:creationId xmlns:a16="http://schemas.microsoft.com/office/drawing/2014/main" id="{1DEF54F4-47F3-758E-CFFC-ABD3F2B90A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25871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32DA442C-6A68-A8DC-9299-1BAB5F7C1B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708900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65379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C25569E3-B274-573B-9158-F23FA74DAD1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1500" y="580302"/>
            <a:ext cx="11049000" cy="5706198"/>
          </a:xfrm>
          <a:custGeom>
            <a:avLst/>
            <a:gdLst>
              <a:gd name="connsiteX0" fmla="*/ 0 w 11049000"/>
              <a:gd name="connsiteY0" fmla="*/ 0 h 5706198"/>
              <a:gd name="connsiteX1" fmla="*/ 11049000 w 11049000"/>
              <a:gd name="connsiteY1" fmla="*/ 0 h 5706198"/>
              <a:gd name="connsiteX2" fmla="*/ 11049000 w 11049000"/>
              <a:gd name="connsiteY2" fmla="*/ 5706198 h 5706198"/>
              <a:gd name="connsiteX3" fmla="*/ 10118441 w 11049000"/>
              <a:gd name="connsiteY3" fmla="*/ 5706198 h 5706198"/>
              <a:gd name="connsiteX4" fmla="*/ 10118441 w 11049000"/>
              <a:gd name="connsiteY4" fmla="*/ 4435225 h 5706198"/>
              <a:gd name="connsiteX5" fmla="*/ 8839206 w 11049000"/>
              <a:gd name="connsiteY5" fmla="*/ 4435225 h 5706198"/>
              <a:gd name="connsiteX6" fmla="*/ 8839206 w 11049000"/>
              <a:gd name="connsiteY6" fmla="*/ 5706198 h 5706198"/>
              <a:gd name="connsiteX7" fmla="*/ 0 w 11049000"/>
              <a:gd name="connsiteY7" fmla="*/ 5706198 h 5706198"/>
              <a:gd name="connsiteX0" fmla="*/ 0 w 11049000"/>
              <a:gd name="connsiteY0" fmla="*/ 0 h 5706198"/>
              <a:gd name="connsiteX1" fmla="*/ 11049000 w 11049000"/>
              <a:gd name="connsiteY1" fmla="*/ 0 h 5706198"/>
              <a:gd name="connsiteX2" fmla="*/ 11049000 w 11049000"/>
              <a:gd name="connsiteY2" fmla="*/ 5706198 h 5706198"/>
              <a:gd name="connsiteX3" fmla="*/ 10118441 w 11049000"/>
              <a:gd name="connsiteY3" fmla="*/ 5706198 h 5706198"/>
              <a:gd name="connsiteX4" fmla="*/ 10118441 w 11049000"/>
              <a:gd name="connsiteY4" fmla="*/ 4435225 h 5706198"/>
              <a:gd name="connsiteX5" fmla="*/ 8839206 w 11049000"/>
              <a:gd name="connsiteY5" fmla="*/ 5706198 h 5706198"/>
              <a:gd name="connsiteX6" fmla="*/ 0 w 11049000"/>
              <a:gd name="connsiteY6" fmla="*/ 5706198 h 5706198"/>
              <a:gd name="connsiteX7" fmla="*/ 0 w 11049000"/>
              <a:gd name="connsiteY7" fmla="*/ 0 h 5706198"/>
              <a:gd name="connsiteX0" fmla="*/ 0 w 11049000"/>
              <a:gd name="connsiteY0" fmla="*/ 0 h 5706198"/>
              <a:gd name="connsiteX1" fmla="*/ 11049000 w 11049000"/>
              <a:gd name="connsiteY1" fmla="*/ 0 h 5706198"/>
              <a:gd name="connsiteX2" fmla="*/ 11049000 w 11049000"/>
              <a:gd name="connsiteY2" fmla="*/ 5706198 h 5706198"/>
              <a:gd name="connsiteX3" fmla="*/ 10118441 w 11049000"/>
              <a:gd name="connsiteY3" fmla="*/ 5706198 h 5706198"/>
              <a:gd name="connsiteX4" fmla="*/ 8839206 w 11049000"/>
              <a:gd name="connsiteY4" fmla="*/ 5706198 h 5706198"/>
              <a:gd name="connsiteX5" fmla="*/ 0 w 11049000"/>
              <a:gd name="connsiteY5" fmla="*/ 5706198 h 5706198"/>
              <a:gd name="connsiteX6" fmla="*/ 0 w 11049000"/>
              <a:gd name="connsiteY6" fmla="*/ 0 h 5706198"/>
              <a:gd name="connsiteX0" fmla="*/ 0 w 11049000"/>
              <a:gd name="connsiteY0" fmla="*/ 0 h 5706198"/>
              <a:gd name="connsiteX1" fmla="*/ 11049000 w 11049000"/>
              <a:gd name="connsiteY1" fmla="*/ 0 h 5706198"/>
              <a:gd name="connsiteX2" fmla="*/ 11049000 w 11049000"/>
              <a:gd name="connsiteY2" fmla="*/ 5706198 h 5706198"/>
              <a:gd name="connsiteX3" fmla="*/ 10118441 w 11049000"/>
              <a:gd name="connsiteY3" fmla="*/ 5706198 h 5706198"/>
              <a:gd name="connsiteX4" fmla="*/ 0 w 11049000"/>
              <a:gd name="connsiteY4" fmla="*/ 5706198 h 5706198"/>
              <a:gd name="connsiteX5" fmla="*/ 0 w 11049000"/>
              <a:gd name="connsiteY5" fmla="*/ 0 h 5706198"/>
              <a:gd name="connsiteX0" fmla="*/ 0 w 11049000"/>
              <a:gd name="connsiteY0" fmla="*/ 0 h 5706198"/>
              <a:gd name="connsiteX1" fmla="*/ 11049000 w 11049000"/>
              <a:gd name="connsiteY1" fmla="*/ 0 h 5706198"/>
              <a:gd name="connsiteX2" fmla="*/ 11049000 w 11049000"/>
              <a:gd name="connsiteY2" fmla="*/ 5706198 h 5706198"/>
              <a:gd name="connsiteX3" fmla="*/ 0 w 11049000"/>
              <a:gd name="connsiteY3" fmla="*/ 5706198 h 5706198"/>
              <a:gd name="connsiteX4" fmla="*/ 0 w 11049000"/>
              <a:gd name="connsiteY4" fmla="*/ 0 h 570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9000" h="5706198">
                <a:moveTo>
                  <a:pt x="0" y="0"/>
                </a:moveTo>
                <a:lnTo>
                  <a:pt x="11049000" y="0"/>
                </a:lnTo>
                <a:lnTo>
                  <a:pt x="11049000" y="5706198"/>
                </a:lnTo>
                <a:lnTo>
                  <a:pt x="0" y="57061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CC7F4921-B0E9-1073-CD0D-E809779483D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7">
            <a:extLst>
              <a:ext uri="{FF2B5EF4-FFF2-40B4-BE49-F238E27FC236}">
                <a16:creationId xmlns:a16="http://schemas.microsoft.com/office/drawing/2014/main" id="{F266A010-6E73-7208-7BA2-47DC79FEF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389E4B9D-105E-C5D7-EC03-0E5D8408B4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19">
            <a:extLst>
              <a:ext uri="{FF2B5EF4-FFF2-40B4-BE49-F238E27FC236}">
                <a16:creationId xmlns:a16="http://schemas.microsoft.com/office/drawing/2014/main" id="{04F88D17-C841-8B8F-6421-0B8CBFB7BCA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41458719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6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in twee kolommen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 numCol="2" spcCol="720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28187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in cirkel met pic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7112" y="1732547"/>
            <a:ext cx="4408488" cy="34277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3132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afbeelding 8">
            <a:extLst>
              <a:ext uri="{FF2B5EF4-FFF2-40B4-BE49-F238E27FC236}">
                <a16:creationId xmlns:a16="http://schemas.microsoft.com/office/drawing/2014/main" id="{DFEC7B1E-47A5-1E4A-9331-0B3B29EC78B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758195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59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3844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704CC13D-EE26-DE53-5708-EB7880E32CA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88907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3308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C0C5CD88-9FD9-0BCB-B1AE-5652AE0BFBF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7572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218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700E0EB3-B00E-B1D6-B0D6-EBBAE2AE2DCE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1768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212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03528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in cirkel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7112" y="1732547"/>
            <a:ext cx="4408488" cy="34277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22">
            <a:extLst>
              <a:ext uri="{FF2B5EF4-FFF2-40B4-BE49-F238E27FC236}">
                <a16:creationId xmlns:a16="http://schemas.microsoft.com/office/drawing/2014/main" id="{35341B95-AA3B-E2BA-7088-E451FA0B614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002671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5" name="Tijdelijke aanduiding voor afbeelding 22">
            <a:extLst>
              <a:ext uri="{FF2B5EF4-FFF2-40B4-BE49-F238E27FC236}">
                <a16:creationId xmlns:a16="http://schemas.microsoft.com/office/drawing/2014/main" id="{F52DAAC8-BEF9-C30A-A84E-303A1243ACB6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439085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6" name="Tijdelijke aanduiding voor afbeelding 22">
            <a:extLst>
              <a:ext uri="{FF2B5EF4-FFF2-40B4-BE49-F238E27FC236}">
                <a16:creationId xmlns:a16="http://schemas.microsoft.com/office/drawing/2014/main" id="{3DDAE3B6-1CA9-7DEF-A298-1710B3DBDBC6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5002211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7" name="Tijdelijke aanduiding voor afbeelding 22">
            <a:extLst>
              <a:ext uri="{FF2B5EF4-FFF2-40B4-BE49-F238E27FC236}">
                <a16:creationId xmlns:a16="http://schemas.microsoft.com/office/drawing/2014/main" id="{6FF330C3-1ACB-ECB7-C663-4AE680C88702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433069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51179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in cirkel met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7112" y="1732547"/>
            <a:ext cx="4408488" cy="34277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C6CDCC35-AE6B-A58B-379B-54F3B4B882F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90565" y="788949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BD6F037-3858-769B-ECF7-94B17AE704D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610165" y="783188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A43BEAA5-FFBB-0EC4-F8C8-4B82136216E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90565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419F10CC-5AE3-00E1-673D-B2852784BFF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620339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2824155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87026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61439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5909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4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11869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717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5909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058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515983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73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271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4666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9273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865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81816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2988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4666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29273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72500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pictogram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jdelijke aanduiding voor tekst 27">
            <a:extLst>
              <a:ext uri="{FF2B5EF4-FFF2-40B4-BE49-F238E27FC236}">
                <a16:creationId xmlns:a16="http://schemas.microsoft.com/office/drawing/2014/main" id="{EAC3C5ED-060F-CEE4-8DA1-8EFE7335E32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47820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1" name="Tijdelijke aanduiding voor tekst 27">
            <a:extLst>
              <a:ext uri="{FF2B5EF4-FFF2-40B4-BE49-F238E27FC236}">
                <a16:creationId xmlns:a16="http://schemas.microsoft.com/office/drawing/2014/main" id="{5251BDF9-1C5A-2947-CCD6-29284631A1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 rot="5400000">
            <a:off x="772787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A187DD3-34FD-E297-0247-E53B086964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9436E17F-ACC9-E68F-1043-BAB73808B5C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23372691-6FED-2EC0-1993-B6BC189146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76EE87E8-C818-AA41-A570-579BD3D0F5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DC36B21-2429-DA4B-1D7D-4DE7D3B04A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014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C0A6E83A-D799-3997-A0FB-226D2B04C7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E46CC20D-1ED3-BAA6-436F-3C730E1ED17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FEC55269-0A2E-84CA-2A62-8B6A5B5794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44456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6" name="Tijdelijke aanduiding voor tekst 9">
            <a:extLst>
              <a:ext uri="{FF2B5EF4-FFF2-40B4-BE49-F238E27FC236}">
                <a16:creationId xmlns:a16="http://schemas.microsoft.com/office/drawing/2014/main" id="{5C8BE018-BE5A-AB09-8402-01506B14524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7" name="Tijdelijke aanduiding voor afbeelding 8">
            <a:extLst>
              <a:ext uri="{FF2B5EF4-FFF2-40B4-BE49-F238E27FC236}">
                <a16:creationId xmlns:a16="http://schemas.microsoft.com/office/drawing/2014/main" id="{9FAF0E6C-11A7-00F4-E8E9-B3BD6C1CEE8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C8F1013D-2343-6AD8-515D-C1CE17F4BA5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02462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9" name="Tijdelijke aanduiding voor tekst 9">
            <a:extLst>
              <a:ext uri="{FF2B5EF4-FFF2-40B4-BE49-F238E27FC236}">
                <a16:creationId xmlns:a16="http://schemas.microsoft.com/office/drawing/2014/main" id="{84AAB0EF-007F-BD20-6547-AA6BADCD94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575983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8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703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42804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2051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3518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0652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41203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82670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70419" y="3542395"/>
            <a:ext cx="2727714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740970" y="3542395"/>
            <a:ext cx="2727714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582437" y="3542395"/>
            <a:ext cx="2727714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551225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tekst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9620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08455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3229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82373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11122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92864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32008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21052" y="3542395"/>
            <a:ext cx="2974060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92475" y="3542395"/>
            <a:ext cx="2974060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431619" y="3542395"/>
            <a:ext cx="2974060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2099547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5723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8014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906983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411850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66294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561D5092-F34D-033B-EC59-418E8B5D35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200900" y="571500"/>
            <a:ext cx="4419600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0E7E8C7-B2C2-D63A-B018-9C909CC4A6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57425" y="2613025"/>
            <a:ext cx="4367213" cy="36734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49DF479-3C93-0CB6-8CE8-78B14085713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0AA44A-BD72-D36F-5393-71332DB2988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4EEE9B3B-2A3B-C161-E8F6-A730ED3FB6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898" y="6289968"/>
            <a:ext cx="4419601" cy="180000"/>
          </a:xfrm>
        </p:spPr>
        <p:txBody>
          <a:bodyPr lIns="0" rIns="0" anchor="t"/>
          <a:lstStyle>
            <a:lvl1pPr marL="0" indent="0" algn="r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185811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 animBg="1"/>
      <p:bldP spid="11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pictogram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0A3E5A93-6E71-34DD-440E-49EB3BF62DE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651B4F5-3382-0CF5-2740-5EBE1ECF522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92192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0FFD6EF5-DF35-3D05-4DDF-0D366D9386E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655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161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66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0255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374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1118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92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7043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78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9506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625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50368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385926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2882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842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971811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tekst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8112156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9F7BFCE-2B1F-BEE2-184D-5B97953E19D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343213" y="4510218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74222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81334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54228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17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5246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00577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7915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494434AA-9FBE-1AAA-2B88-EFC0F990243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4913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F9CE35F-4BF1-0AAD-44D3-6EA83AAFCA5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2876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3" name="Tijdelijke aanduiding voor afbeelding 22">
            <a:extLst>
              <a:ext uri="{FF2B5EF4-FFF2-40B4-BE49-F238E27FC236}">
                <a16:creationId xmlns:a16="http://schemas.microsoft.com/office/drawing/2014/main" id="{BDDACEEB-C4CE-C761-FEBC-B0EAEA164DA9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4913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519683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CBAB685D-882A-E5AA-1C83-61A1F6DF751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918421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35632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630038" y="4930194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01979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8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104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95144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9720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13" name="Tijdelijke aanduiding voor tekst 27">
            <a:extLst>
              <a:ext uri="{FF2B5EF4-FFF2-40B4-BE49-F238E27FC236}">
                <a16:creationId xmlns:a16="http://schemas.microsoft.com/office/drawing/2014/main" id="{E3334ABD-33F0-8FE1-3441-96B24369746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126D87A-A863-DAC5-F9C7-1ADB01A6522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afbeelding 22">
            <a:extLst>
              <a:ext uri="{FF2B5EF4-FFF2-40B4-BE49-F238E27FC236}">
                <a16:creationId xmlns:a16="http://schemas.microsoft.com/office/drawing/2014/main" id="{D4AB2B82-0E25-AEF3-637D-7906C4EFF490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150542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pictogram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974CAC9-80E2-15C2-BD6B-8A477CB432D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54326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CD66C01B-C1D1-081E-7CE7-D6DB81E7768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362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F8E999BE-BBF5-A367-D638-0DF45883457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702447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39886FE-EDFE-9BBE-691C-F0A97476536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93214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328310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9197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6416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3635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0FED7DC1-D9C0-967C-6F3D-8B4F9DA9D3A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308549" y="397277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4861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2573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0284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167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52926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2948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98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71762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48676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0483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49813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8640AC93-4C35-3C3F-38B5-BB5222439AF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679961" y="227733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2C4B64BE-8E94-9F1B-2F9C-DB71993CE98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80690" y="260439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32">
            <a:extLst>
              <a:ext uri="{FF2B5EF4-FFF2-40B4-BE49-F238E27FC236}">
                <a16:creationId xmlns:a16="http://schemas.microsoft.com/office/drawing/2014/main" id="{07F7497F-16C6-DBCB-05D4-9650DD328D0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780222" y="353372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915606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tekst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3646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20795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8697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361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35729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17843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231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81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53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2273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82396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77355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2906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522269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56777BC1-AE22-4AEC-87F0-D768804A7F0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9272178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87A65431-9A8F-25C6-EE09-71EBD3494FF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69995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A4466FCD-417A-1048-9197-E56A6EFB370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067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32">
            <a:extLst>
              <a:ext uri="{FF2B5EF4-FFF2-40B4-BE49-F238E27FC236}">
                <a16:creationId xmlns:a16="http://schemas.microsoft.com/office/drawing/2014/main" id="{ACC53E10-DB80-27DC-01AB-F3BEEE4551F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806303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8188953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drie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4C4CBCB6-12F3-E9E9-92D7-B6B5016F17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B23CF5A5-40F6-2A9D-9018-D34DB84662F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98D2BA8B-9190-CAEE-ACEB-3BDEC7644D7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077005B0-317F-3444-D803-3EFDFB534E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3542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DF08C6E2-5707-61A5-B1F0-BB7FA7E6FC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3DE23F22-7879-2094-3621-89E8A6B77E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70053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85228D6D-5108-A58F-A04A-19894C2289C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89931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C9A8A16-9242-BF86-11AD-08CEABA9F1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A5989DF5-5ED6-D2E0-C649-482ECB7960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96442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7" name="Tijdelijke aanduiding voor tekst 6">
            <a:extLst>
              <a:ext uri="{FF2B5EF4-FFF2-40B4-BE49-F238E27FC236}">
                <a16:creationId xmlns:a16="http://schemas.microsoft.com/office/drawing/2014/main" id="{0EA77528-309C-669C-C241-347DDB21B3E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53960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3F18539E-067A-29D5-2692-66EAAA9C2C3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C3107D8-1201-847F-8F81-99A8B8AA8C4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60471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24159015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uitbereiding met drie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F566AD37-7CC6-2CA9-3126-42689AF8CB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46F55FE6-C7C7-E12B-375E-A4872AE0A0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A87D3FB8-E0C5-DB95-24B3-05DCD21A25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7C76E26-7F6C-179C-5EBF-8DB6AA285C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4124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9">
            <a:extLst>
              <a:ext uri="{FF2B5EF4-FFF2-40B4-BE49-F238E27FC236}">
                <a16:creationId xmlns:a16="http://schemas.microsoft.com/office/drawing/2014/main" id="{5CB4CC77-89BD-6E50-9193-0CCB1D4B1B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99B67A37-8B79-ACBD-A7B3-7935365F2C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31387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BBF71D54-9857-B1D8-4419-6C2E56A3BE5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40513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8AB58912-2C82-4745-AEF6-A57957569F6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DE0BFC13-1080-5037-AE12-3C75C4E4E51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57776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D081842A-B7B9-F14B-258D-3823C5A71D9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04542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1E0CE1D1-096A-2FCB-FC15-C6BCFA2691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082B250-5B01-F53C-99B0-4E01D3E19D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21805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39852979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eeld + titel + tekst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A55EE722-E1E7-B5BC-7C65-553880FC5A5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76399" y="1714500"/>
            <a:ext cx="5524501" cy="4571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44B48EE7-AE40-ADFF-CF7F-2CEC3910CB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4979504" cy="172475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10">
            <a:extLst>
              <a:ext uri="{FF2B5EF4-FFF2-40B4-BE49-F238E27FC236}">
                <a16:creationId xmlns:a16="http://schemas.microsoft.com/office/drawing/2014/main" id="{79A8EA76-18AB-EEE7-474A-9491070ACA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748016" y="1714500"/>
            <a:ext cx="3872484" cy="457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F3874B-388C-3282-4458-6AFC04B5146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629079-B3F2-8CFC-03AA-5AC1C08D955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2F2239B-CF05-B59C-099E-6754B80436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76401" y="6289968"/>
            <a:ext cx="552450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2327D14-52D3-0A0A-17F8-725372CD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112" y="889010"/>
            <a:ext cx="4018875" cy="10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4298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vier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43495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uitbereiding met vier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BE2F3F91-B042-CA5D-C096-D8F8CE360F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F143F04E-0FD4-D9E5-1CB1-F7ECD6CC92B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9FD0DBD-3179-09D6-7F33-C9D94B252EE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C4F74207-7131-8B51-EC15-F1B283D971D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0CFF095-7A90-17DF-6F0D-7C6A7E3998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1" name="Tijdelijke aanduiding voor tekst 9">
            <a:extLst>
              <a:ext uri="{FF2B5EF4-FFF2-40B4-BE49-F238E27FC236}">
                <a16:creationId xmlns:a16="http://schemas.microsoft.com/office/drawing/2014/main" id="{47E72EBB-B18C-6B35-7542-609818C489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0D3EE89-306F-062C-15BE-616580A35DE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F75EB01D-D4F3-86D6-14FB-EC184CD1CD3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4C4D3DD2-CBC3-3676-E2E1-D3DB7F6006D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9E48EF19-B696-D265-4E24-AC624E984A7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584B13F5-FDA4-02EC-C280-9579A19CB1A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B0AD04E3-2273-5412-167D-94543A23D14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0B17BB9-9083-AEF2-7701-DFAFE2A473B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9" name="Tijdelijke aanduiding voor tekst 6">
            <a:extLst>
              <a:ext uri="{FF2B5EF4-FFF2-40B4-BE49-F238E27FC236}">
                <a16:creationId xmlns:a16="http://schemas.microsoft.com/office/drawing/2014/main" id="{50C7212E-4FE9-56EE-4AB0-B2444D39AE8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0" name="Tijdelijke aanduiding voor tekst 9">
            <a:extLst>
              <a:ext uri="{FF2B5EF4-FFF2-40B4-BE49-F238E27FC236}">
                <a16:creationId xmlns:a16="http://schemas.microsoft.com/office/drawing/2014/main" id="{882677CA-8AC1-848B-3A25-1DCB9D08D46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1" name="Tijdelijke aanduiding voor tekst 6">
            <a:extLst>
              <a:ext uri="{FF2B5EF4-FFF2-40B4-BE49-F238E27FC236}">
                <a16:creationId xmlns:a16="http://schemas.microsoft.com/office/drawing/2014/main" id="{CC66327E-BB15-A55B-9986-3641E1E2618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34269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vijf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1759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0745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5510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135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69CE8E0F-B9EF-3311-31ED-92FE91EA20D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24EDD6BB-47E9-61A5-279B-AC896108F78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8C9DDD3E-A6D3-0C9C-ECC0-974FC2A09BD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6">
            <a:extLst>
              <a:ext uri="{FF2B5EF4-FFF2-40B4-BE49-F238E27FC236}">
                <a16:creationId xmlns:a16="http://schemas.microsoft.com/office/drawing/2014/main" id="{97931A03-1A78-EECA-4955-8DE7BB37E90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6483504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uitbereiding met vijf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F8060B42-C057-91CF-A32B-B7485E4F2C2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7" name="Tijdelijke aanduiding voor tekst 27">
            <a:extLst>
              <a:ext uri="{FF2B5EF4-FFF2-40B4-BE49-F238E27FC236}">
                <a16:creationId xmlns:a16="http://schemas.microsoft.com/office/drawing/2014/main" id="{F891CAEF-B78C-7243-263C-20DB5827C98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9F7946F4-E108-1CC0-110D-DAB2A5A0102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tekst 27">
            <a:extLst>
              <a:ext uri="{FF2B5EF4-FFF2-40B4-BE49-F238E27FC236}">
                <a16:creationId xmlns:a16="http://schemas.microsoft.com/office/drawing/2014/main" id="{9AE3E708-771A-C82A-DF5B-1EBB39280DC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2310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14760389-3ACB-2302-80B8-A6F4FF411E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19B6EAF8-F2CA-9CF9-9C50-6E2139F24F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2642621A-B40E-C7EF-A43D-ECD56759EF5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32C09AC7-401E-BE16-E783-707AD7265DF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CFB78C38-ED35-3B27-B464-7AE19CD3514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6951C96-08DA-1C2D-30C0-443BD129A2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2584D9B-46A1-A97C-E584-46ACD1A7534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AD984C27-A3AE-6964-92E0-A066D5A4E34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A697F1EA-B949-CF9D-646A-CA9EC76C61C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65335FFB-9050-075E-08C0-DC212FEC049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1295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D50429BE-9498-9048-F812-95B56FE4C5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6061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1FFDAA9D-1395-A616-BE34-E87F2452EC3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685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5" name="Tijdelijke aanduiding voor tekst 27">
            <a:extLst>
              <a:ext uri="{FF2B5EF4-FFF2-40B4-BE49-F238E27FC236}">
                <a16:creationId xmlns:a16="http://schemas.microsoft.com/office/drawing/2014/main" id="{A7CF704E-E282-60E1-A567-9CA88CD70D1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E6CB9F2F-04F3-21C8-645A-7970FC00F79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6ABA256C-FE61-BE6B-029F-D5D34825F1C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B814513-8C4A-F751-46F8-81D7E3EE10C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18356521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Beelden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492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bijschrift/quote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95B91A48-0E73-0254-BFF8-EF5A25D115C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9407387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996351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bijschrift/quote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843447"/>
            <a:ext cx="11283803" cy="1156596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4520B6E0-4CB2-0353-1CE4-B46E389BC4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499" y="6017627"/>
            <a:ext cx="11283803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FD96746F-9058-7511-A492-0AF56F5DE5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4582379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109834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8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CEE10-0692-7ACF-7F91-D896E31A4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112374"/>
            <a:ext cx="11049000" cy="633251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04B60A-18C7-89E0-F051-35B157B405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3269" y="6572393"/>
            <a:ext cx="1160546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939474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twee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229726" y="1728286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500" y="1728285"/>
            <a:ext cx="4395538" cy="457199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ED140091-200B-5885-41A2-BCABA453369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439553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C19D08B6-D64B-45C1-75EE-FD192224F4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29726" y="6295690"/>
            <a:ext cx="639077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494169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drie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B3CC9431-7822-DC56-84DF-211CA0351A2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E6574267-F0EE-80F4-A9DE-C9259CB281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92C7F54E-1769-29A0-522B-8DCFFED3712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6295690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771708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titel + tekst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571500"/>
            <a:ext cx="6096000" cy="6286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99" y="1087419"/>
            <a:ext cx="6096000" cy="4692022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0" y="571501"/>
            <a:ext cx="4419602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53CE63-CC50-337C-F5C8-3D46AECF22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04542" y="1998921"/>
            <a:ext cx="441595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85BA372-C92D-C7B6-D274-DF1A3D5FB09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E0DF3D-E88E-E13A-D6C4-E3F94C26887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02B4623-A069-45B5-FB70-0B30AA2455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1499" y="5782707"/>
            <a:ext cx="6096000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7854511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vier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F9A61FCB-24EE-D073-A17F-8EABDBA5D1A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552607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E3D1CF88-8E15-91B8-DF93-B404FC669FD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77B1B620-44BD-BCEB-F293-F0C39CD76E5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8C524F2-69C6-961F-15D2-B7006F32C3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1228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908C7EA2-DE77-D610-3A73-FBD58E4DA11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5260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784415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" y="583531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48A56AB-6757-0177-BC8C-409E25AFED0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403531"/>
            <a:ext cx="6177110" cy="180000"/>
          </a:xfrm>
        </p:spPr>
        <p:txBody>
          <a:bodyPr lIns="0" rIns="0" anchor="b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613868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CE0F1717-63CA-5313-0A73-556F152F4E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499" y="6572393"/>
            <a:ext cx="1132723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491901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 dirty="0"/>
              <a:t>Klik op het pictogram als u media wilt toevoegen</a:t>
            </a:r>
            <a:endParaRPr lang="nl-BE" noProof="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612C43F-B8D2-599A-AEBC-DA522E590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6610" y="2871609"/>
            <a:ext cx="1078783" cy="1078423"/>
          </a:xfrm>
          <a:custGeom>
            <a:avLst/>
            <a:gdLst>
              <a:gd name="connsiteX0" fmla="*/ 347843 w 1078783"/>
              <a:gd name="connsiteY0" fmla="*/ 215704 h 1078423"/>
              <a:gd name="connsiteX1" fmla="*/ 347843 w 1078783"/>
              <a:gd name="connsiteY1" fmla="*/ 862357 h 1078423"/>
              <a:gd name="connsiteX2" fmla="*/ 905302 w 1078783"/>
              <a:gd name="connsiteY2" fmla="*/ 539031 h 1078423"/>
              <a:gd name="connsiteX3" fmla="*/ 535779 w 1078783"/>
              <a:gd name="connsiteY3" fmla="*/ 0 h 1078423"/>
              <a:gd name="connsiteX4" fmla="*/ 543001 w 1078783"/>
              <a:gd name="connsiteY4" fmla="*/ 0 h 1078423"/>
              <a:gd name="connsiteX5" fmla="*/ 648096 w 1078783"/>
              <a:gd name="connsiteY5" fmla="*/ 10595 h 1078423"/>
              <a:gd name="connsiteX6" fmla="*/ 1078783 w 1078783"/>
              <a:gd name="connsiteY6" fmla="*/ 539030 h 1078423"/>
              <a:gd name="connsiteX7" fmla="*/ 539390 w 1078783"/>
              <a:gd name="connsiteY7" fmla="*/ 1078423 h 1078423"/>
              <a:gd name="connsiteX8" fmla="*/ 10955 w 1078783"/>
              <a:gd name="connsiteY8" fmla="*/ 647736 h 1078423"/>
              <a:gd name="connsiteX9" fmla="*/ 0 w 1078783"/>
              <a:gd name="connsiteY9" fmla="*/ 539069 h 1078423"/>
              <a:gd name="connsiteX10" fmla="*/ 0 w 1078783"/>
              <a:gd name="connsiteY10" fmla="*/ 538990 h 1078423"/>
              <a:gd name="connsiteX11" fmla="*/ 10955 w 1078783"/>
              <a:gd name="connsiteY11" fmla="*/ 430323 h 1078423"/>
              <a:gd name="connsiteX12" fmla="*/ 430683 w 1078783"/>
              <a:gd name="connsiteY12" fmla="*/ 10595 h 10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8783" h="1078423">
                <a:moveTo>
                  <a:pt x="347843" y="215704"/>
                </a:moveTo>
                <a:lnTo>
                  <a:pt x="347843" y="862357"/>
                </a:lnTo>
                <a:lnTo>
                  <a:pt x="905302" y="539031"/>
                </a:lnTo>
                <a:close/>
                <a:moveTo>
                  <a:pt x="535779" y="0"/>
                </a:moveTo>
                <a:lnTo>
                  <a:pt x="543001" y="0"/>
                </a:lnTo>
                <a:lnTo>
                  <a:pt x="648096" y="10595"/>
                </a:lnTo>
                <a:cubicBezTo>
                  <a:pt x="893889" y="60891"/>
                  <a:pt x="1078783" y="278368"/>
                  <a:pt x="1078783" y="539030"/>
                </a:cubicBezTo>
                <a:cubicBezTo>
                  <a:pt x="1078783" y="836928"/>
                  <a:pt x="837288" y="1078423"/>
                  <a:pt x="539390" y="1078423"/>
                </a:cubicBezTo>
                <a:cubicBezTo>
                  <a:pt x="278729" y="1078423"/>
                  <a:pt x="61251" y="893529"/>
                  <a:pt x="10955" y="647736"/>
                </a:cubicBezTo>
                <a:lnTo>
                  <a:pt x="0" y="539069"/>
                </a:lnTo>
                <a:lnTo>
                  <a:pt x="0" y="538990"/>
                </a:lnTo>
                <a:lnTo>
                  <a:pt x="10955" y="430323"/>
                </a:lnTo>
                <a:cubicBezTo>
                  <a:pt x="54066" y="219644"/>
                  <a:pt x="220004" y="53706"/>
                  <a:pt x="430683" y="1059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33">
                <a:noFill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2"/>
          </p:nvPr>
        </p:nvSpPr>
        <p:spPr>
          <a:xfrm>
            <a:off x="420284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/>
          </p:nvPr>
        </p:nvSpPr>
        <p:spPr>
          <a:xfrm>
            <a:off x="6731716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139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31" presetClass="exit" presetSubtype="0" fill="hold" nodeType="clickEffect">
                  <p:stCondLst>
                    <p:cond delay="0"/>
                  </p:stCondLst>
                  <p:childTnLst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fltVal val="90"/>
                          </p:val>
                        </p:tav>
                      </p:tavLst>
                    </p:anim>
                    <p:animEffect transition="out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xit" presetSubtype="2" fill="hold" nodeType="withEffect">
                  <p:stCondLst>
                    <p:cond delay="0"/>
                  </p:stCondLst>
                  <p:childTnLst>
                    <p:animEffect transition="out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BEEEAC2C-FC41-7D2E-509E-550FC0A3769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9407386" cy="5714998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 dirty="0"/>
              <a:t>Klik op het pictogram als u media wilt toevoegen</a:t>
            </a:r>
            <a:endParaRPr lang="nl-BE" noProof="0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034361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Eindslides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36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gegev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1015" y="2754337"/>
            <a:ext cx="5910232" cy="791622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Klikken om contactgegevens toe te voegen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1410" y="3631018"/>
            <a:ext cx="5932631" cy="99549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Klikken om een URL toe te voegen</a:t>
            </a:r>
            <a:endParaRPr lang="nl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B972C1-ED30-B13C-FEAA-12C6284FB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9288" y="2296227"/>
            <a:ext cx="2094638" cy="25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107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gegevens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media 29">
            <a:extLst>
              <a:ext uri="{FF2B5EF4-FFF2-40B4-BE49-F238E27FC236}">
                <a16:creationId xmlns:a16="http://schemas.microsoft.com/office/drawing/2014/main" id="{940281CE-D303-5390-6C55-E881285EE9CF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0256E6A3-3430-6229-E8B6-B5474475DC4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F912E954-D53C-D32D-724D-42997EBF9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DD56C7E7-DA1E-151E-EBC0-F454021CF3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29D14F26-B89A-9F23-457A-AFC8EE26E5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303017"/>
            <a:ext cx="434275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3" name="Tijdelijke aanduiding voor tekst 19">
            <a:extLst>
              <a:ext uri="{FF2B5EF4-FFF2-40B4-BE49-F238E27FC236}">
                <a16:creationId xmlns:a16="http://schemas.microsoft.com/office/drawing/2014/main" id="{6EF0DA7D-EF8D-712A-787C-0BFD29670CB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125962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  <p:bldP spid="8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gegevens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29">
            <a:extLst>
              <a:ext uri="{FF2B5EF4-FFF2-40B4-BE49-F238E27FC236}">
                <a16:creationId xmlns:a16="http://schemas.microsoft.com/office/drawing/2014/main" id="{F69B535B-8D14-4EC5-0150-08963DD39AED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CF06B90C-1269-7FBA-6C8D-80A7D358B3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F9625C8C-C25C-BC73-F3FF-8DF04957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B528DAFE-AD8D-128A-656D-C62AB8FE47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2" name="Tijdelijke aanduiding voor tekst 19">
            <a:extLst>
              <a:ext uri="{FF2B5EF4-FFF2-40B4-BE49-F238E27FC236}">
                <a16:creationId xmlns:a16="http://schemas.microsoft.com/office/drawing/2014/main" id="{19A7359A-44E6-FB3A-7620-7E6FD5A2F29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712073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g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Lege slide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755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993CA787-571F-4EFD-732F-C5E2A0EDD8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91100" y="2322095"/>
            <a:ext cx="7200900" cy="453590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51B8261E-CE6F-DE26-8262-37B564C3425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1" y="2857501"/>
            <a:ext cx="5523530" cy="3429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DCA05CC-0AC5-8E04-F8C1-F576002AED6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2D387F-80BC-CBA0-1877-BE9766001599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77EE432F-31F5-F763-4E76-537931079CB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1501" y="6289968"/>
            <a:ext cx="4991102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5835139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39" grpId="0" uiExpand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2373A7C-BABA-9A37-2BED-02EF4B192F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50E4095-EB06-CB5E-F276-5785BEBA4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2776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Titelslides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341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29">
            <a:extLst>
              <a:ext uri="{FF2B5EF4-FFF2-40B4-BE49-F238E27FC236}">
                <a16:creationId xmlns:a16="http://schemas.microsoft.com/office/drawing/2014/main" id="{BB32D49E-9E83-B1F3-CDDB-808587EE16B7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F0DF09EF-E8D4-6C91-6924-550535C0BAE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F5D4F673-5384-70D6-842F-7ACF1F2D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8A624139-EE7D-4D24-B05A-C1CC4FAA7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2" name="Tijdelijke aanduiding voor tekst 19">
            <a:extLst>
              <a:ext uri="{FF2B5EF4-FFF2-40B4-BE49-F238E27FC236}">
                <a16:creationId xmlns:a16="http://schemas.microsoft.com/office/drawing/2014/main" id="{0FE75BF0-A88A-1125-E655-4B719CC7F44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29496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29">
            <a:extLst>
              <a:ext uri="{FF2B5EF4-FFF2-40B4-BE49-F238E27FC236}">
                <a16:creationId xmlns:a16="http://schemas.microsoft.com/office/drawing/2014/main" id="{6E284B29-DE63-D50B-F2AD-55596C9884CE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D86AA3CB-ADF1-1D5C-6AF1-5FC16DF486A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8E5B2840-BE91-8C0D-36A2-5C379A36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4FC99CC4-AF37-8995-0B34-1404891125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2" name="Tijdelijke aanduiding voor tekst 19">
            <a:extLst>
              <a:ext uri="{FF2B5EF4-FFF2-40B4-BE49-F238E27FC236}">
                <a16:creationId xmlns:a16="http://schemas.microsoft.com/office/drawing/2014/main" id="{426F012F-82D3-8C53-E488-88388E88F7F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266458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15" y="2637378"/>
            <a:ext cx="5910232" cy="1338327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1410" y="3975706"/>
            <a:ext cx="5932631" cy="4487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47F28A3-D1AC-C9E8-5AFD-9DD26B48D3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9288" y="2296227"/>
            <a:ext cx="2094638" cy="25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591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Tussentitelslides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948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met beeld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DA97E38F-5F8E-0C63-B9A4-FD8C63C0A5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498" y="2550695"/>
            <a:ext cx="11620501" cy="430730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11" y="4663536"/>
            <a:ext cx="10784491" cy="115659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0811" y="5837716"/>
            <a:ext cx="10784491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618713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met beeld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11049000" cy="409203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959380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671C8777-F077-C7D0-4B70-2CFE070EBA9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11049000" cy="4092036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 dirty="0"/>
              <a:t>Klik op het pictogram als u media wilt toevoegen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4367517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</p:bld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833" y="2693518"/>
            <a:ext cx="6986336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02833" y="4758752"/>
            <a:ext cx="6986336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4BBD1317-825A-DF7D-F3D5-CBFD343C96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6087000" y="3057073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06386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- vers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8D790E85-4FB0-9661-6A77-99BFA632BB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afbeelding 6">
            <a:extLst>
              <a:ext uri="{FF2B5EF4-FFF2-40B4-BE49-F238E27FC236}">
                <a16:creationId xmlns:a16="http://schemas.microsoft.com/office/drawing/2014/main" id="{F3D4DD50-F16B-F888-AD16-AD0D53689E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453D9BCE-5124-3C14-0CEF-37B92191C6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58000" y="583531"/>
            <a:ext cx="4762500" cy="57029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65C4270B-8A6B-8F5B-0471-22FA1FDF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518" y="571501"/>
            <a:ext cx="5539091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0" name="Tijdelijke aanduiding voor tekst 3">
            <a:extLst>
              <a:ext uri="{FF2B5EF4-FFF2-40B4-BE49-F238E27FC236}">
                <a16:creationId xmlns:a16="http://schemas.microsoft.com/office/drawing/2014/main" id="{8A69B354-69E9-F47F-28FC-29FEFB0AC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46558" y="1998921"/>
            <a:ext cx="5534525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F164409-F75B-8822-AFFD-E2F3E15087B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C4A9A5-A379-FCE6-8221-13112A54AA4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1D86F22B-914F-FAE7-812A-6182AAD1F1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6289968"/>
            <a:ext cx="4991102" cy="180000"/>
          </a:xfrm>
        </p:spPr>
        <p:txBody>
          <a:bodyPr lIns="57600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2127658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9" grpId="0"/>
      <p:bldP spid="30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Agendaslide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35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0D872E8-061D-6695-7EE1-1B3B10359EFD}"/>
              </a:ext>
            </a:extLst>
          </p:cNvPr>
          <p:cNvSpPr/>
          <p:nvPr userDrawn="1"/>
        </p:nvSpPr>
        <p:spPr>
          <a:xfrm>
            <a:off x="2796363" y="0"/>
            <a:ext cx="222432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B16FDF-672A-D699-9620-D4D1D19D46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6074D9A-9D1F-725D-5F5C-1D8AB098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35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1B577D20-5881-996D-0C8F-3546FDCF515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676400" y="0"/>
            <a:ext cx="33147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27F51BCC-A624-1502-AFCD-DB6A931CE3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7C414E-1B95-9D6E-EAEB-0409E28F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72675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178188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Contentslides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CDFDECA-46D3-DC69-9B25-EE8A6120E8FC}"/>
              </a:ext>
            </a:extLst>
          </p:cNvPr>
          <p:cNvSpPr txBox="1"/>
          <p:nvPr userDrawn="1"/>
        </p:nvSpPr>
        <p:spPr>
          <a:xfrm>
            <a:off x="1220299" y="3497052"/>
            <a:ext cx="975140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7200" b="1" dirty="0">
                <a:solidFill>
                  <a:schemeClr val="bg1"/>
                </a:solidFill>
                <a:latin typeface="+mn-lt"/>
              </a:rPr>
              <a:t>titel, tekst en beeld</a:t>
            </a:r>
            <a:endParaRPr lang="nl-BE" sz="7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91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3886200" cy="5143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86000"/>
            <a:ext cx="9944100" cy="4000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2679405"/>
            <a:ext cx="9293225" cy="3200584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8712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571500"/>
            <a:ext cx="99441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38" y="795743"/>
            <a:ext cx="9293225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1714500"/>
            <a:ext cx="9293225" cy="4165489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34CD986-EBC3-9447-68F8-E495E334756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C4FF50-CAB5-3E11-7F2F-4A7F34D56C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44942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19454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25931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6964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in twee kolommen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 numCol="2" spcCol="72000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03556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beelden + 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2C2C3974-156E-FA3E-3BA9-E241319BDCC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-969" y="0"/>
            <a:ext cx="3887169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2"/>
            <a:ext cx="4419600" cy="20852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A7BD7169-E9C0-B880-B383-293E665B647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3056021"/>
            <a:ext cx="4419600" cy="323047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D7A04D6B-CCD8-528B-26A1-E1C21DDD41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2412" y="1998921"/>
            <a:ext cx="55280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FD0AC4C-F691-C743-74F5-05D64659C9B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C41A91-9C1F-5571-CAB8-585414FB2F67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3DAEA80-C9DD-A806-31E8-575909C2B45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67912" y="2673205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1B4BF0BF-16A3-0D33-9C4D-3C742EA667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7912" y="6290178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962813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8" grpId="0" animBg="1"/>
      <p:bldP spid="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in twee kolommen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 numCol="2" spcCol="72000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02864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66294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561D5092-F34D-033B-EC59-418E8B5D35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200900" y="571500"/>
            <a:ext cx="4419600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0E7E8C7-B2C2-D63A-B018-9C909CC4A6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57425" y="2613025"/>
            <a:ext cx="4367213" cy="36734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49DF479-3C93-0CB6-8CE8-78B14085713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0AA44A-BD72-D36F-5393-71332DB2988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4EEE9B3B-2A3B-C161-E8F6-A730ED3FB6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898" y="6289968"/>
            <a:ext cx="4419601" cy="180000"/>
          </a:xfrm>
        </p:spPr>
        <p:txBody>
          <a:bodyPr lIns="0" rIns="0" anchor="t"/>
          <a:lstStyle>
            <a:lvl1pPr marL="0" indent="0" algn="r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346137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 animBg="1"/>
      <p:bldP spid="11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eeld + titel + tekst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A55EE722-E1E7-B5BC-7C65-553880FC5A5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76399" y="1714500"/>
            <a:ext cx="5524501" cy="4571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44B48EE7-AE40-ADFF-CF7F-2CEC3910CB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4979504" cy="172475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tekst 10">
            <a:extLst>
              <a:ext uri="{FF2B5EF4-FFF2-40B4-BE49-F238E27FC236}">
                <a16:creationId xmlns:a16="http://schemas.microsoft.com/office/drawing/2014/main" id="{79A8EA76-18AB-EEE7-474A-9491070ACA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748016" y="1714500"/>
            <a:ext cx="3872484" cy="4572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F3874B-388C-3282-4458-6AFC04B5146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629079-B3F2-8CFC-03AA-5AC1C08D955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2F2239B-CF05-B59C-099E-6754B80436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76401" y="6289968"/>
            <a:ext cx="552450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2327D14-52D3-0A0A-17F8-725372CD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112" y="889010"/>
            <a:ext cx="4018875" cy="10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52989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titel + tekst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571500"/>
            <a:ext cx="6096000" cy="6286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99" y="1087419"/>
            <a:ext cx="6096000" cy="4692022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0" y="571501"/>
            <a:ext cx="4419602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53CE63-CC50-337C-F5C8-3D46AECF22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04542" y="1998921"/>
            <a:ext cx="441595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85BA372-C92D-C7B6-D274-DF1A3D5FB09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E0DF3D-E88E-E13A-D6C4-E3F94C26887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02B4623-A069-45B5-FB70-0B30AA2455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1499" y="5782707"/>
            <a:ext cx="6096000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1438031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993CA787-571F-4EFD-732F-C5E2A0EDD8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91100" y="2322095"/>
            <a:ext cx="7200900" cy="453590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51B8261E-CE6F-DE26-8262-37B564C3425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1" y="2857501"/>
            <a:ext cx="5523530" cy="3429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DCA05CC-0AC5-8E04-F8C1-F576002AED6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2D387F-80BC-CBA0-1877-BE9766001599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77EE432F-31F5-F763-4E76-537931079CB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1501" y="6289968"/>
            <a:ext cx="4991102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2649053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39" grpId="0" uiExpand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- vers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8D790E85-4FB0-9661-6A77-99BFA632BB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afbeelding 6">
            <a:extLst>
              <a:ext uri="{FF2B5EF4-FFF2-40B4-BE49-F238E27FC236}">
                <a16:creationId xmlns:a16="http://schemas.microsoft.com/office/drawing/2014/main" id="{F3D4DD50-F16B-F888-AD16-AD0D53689E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453D9BCE-5124-3C14-0CEF-37B92191C6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58000" y="583531"/>
            <a:ext cx="4762500" cy="57029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65C4270B-8A6B-8F5B-0471-22FA1FDF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518" y="571501"/>
            <a:ext cx="5539091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0" name="Tijdelijke aanduiding voor tekst 3">
            <a:extLst>
              <a:ext uri="{FF2B5EF4-FFF2-40B4-BE49-F238E27FC236}">
                <a16:creationId xmlns:a16="http://schemas.microsoft.com/office/drawing/2014/main" id="{8A69B354-69E9-F47F-28FC-29FEFB0AC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46558" y="1998921"/>
            <a:ext cx="5534525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F164409-F75B-8822-AFFD-E2F3E15087B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C4A9A5-A379-FCE6-8221-13112A54AA4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1D86F22B-914F-FAE7-812A-6182AAD1F1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6289968"/>
            <a:ext cx="4991102" cy="180000"/>
          </a:xfrm>
        </p:spPr>
        <p:txBody>
          <a:bodyPr lIns="57600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3513242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9" grpId="0"/>
      <p:bldP spid="30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beelden + 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2C2C3974-156E-FA3E-3BA9-E241319BDCC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-969" y="0"/>
            <a:ext cx="3887169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2"/>
            <a:ext cx="4419600" cy="20852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A7BD7169-E9C0-B880-B383-293E665B647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3056021"/>
            <a:ext cx="4419600" cy="323047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D7A04D6B-CCD8-528B-26A1-E1C21DDD41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2412" y="1998921"/>
            <a:ext cx="552808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FD0AC4C-F691-C743-74F5-05D64659C9B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C41A91-9C1F-5571-CAB8-585414FB2F67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3DAEA80-C9DD-A806-31E8-575909C2B45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67912" y="2673205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1B4BF0BF-16A3-0D33-9C4D-3C742EA667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7912" y="6290178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774228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8" grpId="0" animBg="1"/>
      <p:bldP spid="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tem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1220299" y="1351508"/>
            <a:ext cx="9751402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Items</a:t>
            </a:r>
          </a:p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Stappen</a:t>
            </a:r>
          </a:p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Tijdslijn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666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items met pictogrammen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1714500"/>
            <a:ext cx="3314700" cy="4572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06488"/>
            <a:ext cx="9944100" cy="3379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1270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2918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3774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9392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3519896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638825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7550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items met pictogrammen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680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9689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58169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19817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3766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05925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20887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tem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1220299" y="1351508"/>
            <a:ext cx="9751402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Items</a:t>
            </a:r>
          </a:p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Stappen</a:t>
            </a:r>
          </a:p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Tijdslijn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567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items met pictogrammen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892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53334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11340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88031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items met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39381" y="4000501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10134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4767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504526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39381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10134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9694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items met pictogrammen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89476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4183502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5466027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976654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4264143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554915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7A3B940A-A04D-26F5-5AA7-9393943EC1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308208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pictogrammen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73D5D8B4-98ED-88FE-9601-03DDED66CB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23950" y="1714499"/>
            <a:ext cx="10496550" cy="4571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447A8140-C670-4D44-DAEF-D2CC311FA7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7086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63D6309C-6692-29F3-4CA8-28669069C7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81094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CB7B50CB-2F06-1754-57F3-FB199D47DEB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18977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9C94AEF7-B678-DEB5-C218-6942617666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29203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afbeelding 8">
            <a:extLst>
              <a:ext uri="{FF2B5EF4-FFF2-40B4-BE49-F238E27FC236}">
                <a16:creationId xmlns:a16="http://schemas.microsoft.com/office/drawing/2014/main" id="{106209EE-E068-5AA9-0770-ED7D5CFF394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67086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FC705194-5B45-923F-41CA-51A61CD251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7312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2" name="Tijdelijke aanduiding voor tekst 9">
            <a:extLst>
              <a:ext uri="{FF2B5EF4-FFF2-40B4-BE49-F238E27FC236}">
                <a16:creationId xmlns:a16="http://schemas.microsoft.com/office/drawing/2014/main" id="{99E584CF-337A-4771-3D34-75C3A520C2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67949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3193611D-0501-E8AF-EA58-16B656B6EE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5120058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BBD50B1B-DB7B-CA70-9ABC-57C31F82AC3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575712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afbeelding 8">
            <a:extLst>
              <a:ext uri="{FF2B5EF4-FFF2-40B4-BE49-F238E27FC236}">
                <a16:creationId xmlns:a16="http://schemas.microsoft.com/office/drawing/2014/main" id="{40D3F499-DBB6-51E2-AD05-AFB3235D376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BE9388A4-830C-7378-E7B2-926DDDF1E87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1B7E9EDC-36C3-E4BC-11DD-C6628B8DBED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4C97FA-C206-D89B-2167-7AD2C070F541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99F545-138A-6B5B-D0C2-76A705255B82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27233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1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tems met pictogrammen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7" name="Tijdelijke aanduiding voor afbeelding 8">
            <a:extLst>
              <a:ext uri="{FF2B5EF4-FFF2-40B4-BE49-F238E27FC236}">
                <a16:creationId xmlns:a16="http://schemas.microsoft.com/office/drawing/2014/main" id="{36AA3511-2948-C8C1-4CCC-5205C00C84A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67497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43AFD1DC-5A0C-FA08-7033-9C88172E73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8520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9" name="Tijdelijke aanduiding voor afbeelding 8">
            <a:extLst>
              <a:ext uri="{FF2B5EF4-FFF2-40B4-BE49-F238E27FC236}">
                <a16:creationId xmlns:a16="http://schemas.microsoft.com/office/drawing/2014/main" id="{A9097848-9107-7A20-2F7D-40EC2F966B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2375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8A4CDF85-0270-1B39-9641-9CDD816087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3398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FC2AE2A9-5958-80F6-D395-7BE2754895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7253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DCEB54E4-EAD5-8264-9FCE-B009763AB3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8276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FB9BB714-1174-164A-E8EC-A0743FD8D4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208360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087047BD-AF68-36F8-46BA-7EB9668B18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473238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tekst 9">
            <a:extLst>
              <a:ext uri="{FF2B5EF4-FFF2-40B4-BE49-F238E27FC236}">
                <a16:creationId xmlns:a16="http://schemas.microsoft.com/office/drawing/2014/main" id="{3271476B-E3BE-A190-8DA6-652BF34225C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38116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6" name="Tijdelijke aanduiding voor afbeelding 8">
            <a:extLst>
              <a:ext uri="{FF2B5EF4-FFF2-40B4-BE49-F238E27FC236}">
                <a16:creationId xmlns:a16="http://schemas.microsoft.com/office/drawing/2014/main" id="{5BECE83F-1210-A4C8-E611-7FAC168B1B8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58CC90F8-803C-93BB-F4FE-BF28CBD144F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7A2E9753-D6F7-221E-69CC-F52B743A9E6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06518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pictogrammen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7901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069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8816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0935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9679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257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1200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8897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0164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49759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32076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26255" y="4000501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7572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720506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670048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2625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72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4B70F615-32E9-C194-A7A3-3D8A8649689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425196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322251C3-E888-A227-AA84-71429FA0E5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19589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afbeelding 6">
            <a:extLst>
              <a:ext uri="{FF2B5EF4-FFF2-40B4-BE49-F238E27FC236}">
                <a16:creationId xmlns:a16="http://schemas.microsoft.com/office/drawing/2014/main" id="{265608FE-5100-0596-8C3C-5D251D8F9DF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425196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77983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pictogrammen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522041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348842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4463353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60393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356906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454648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B1DA3281-F7B0-7943-90FA-5DACBA1D563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386263" y="5451240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488DF3A3-C574-001C-D37E-97F91DA25A5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381360" y="5534368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5150DE0F-1B67-5D93-D441-F71FCD6AF3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82516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items met 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87391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items met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4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59813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142842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54047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130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4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59813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142842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800B538F-A8F5-55CB-5D6D-FF085B30DC5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425871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8E4D6435-1B10-52F5-B2BC-7EBC742CB70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708900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5901BCF-03FB-B4AC-BC44-E78A205D0D3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620212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FFCF962-F1CE-3478-5FE7-F0A8EE728F4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90329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afbeelding 6">
            <a:extLst>
              <a:ext uri="{FF2B5EF4-FFF2-40B4-BE49-F238E27FC236}">
                <a16:creationId xmlns:a16="http://schemas.microsoft.com/office/drawing/2014/main" id="{1DEF54F4-47F3-758E-CFFC-ABD3F2B90A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25871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32DA442C-6A68-A8DC-9299-1BAB5F7C1B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708900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76776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items met pictogrammen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1714500"/>
            <a:ext cx="3314700" cy="4572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06488"/>
            <a:ext cx="9944100" cy="3379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1270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2918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3774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9392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3519896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638825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21302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in cirkel met pic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7112" y="1732547"/>
            <a:ext cx="4408488" cy="34277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3132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afbeelding 8">
            <a:extLst>
              <a:ext uri="{FF2B5EF4-FFF2-40B4-BE49-F238E27FC236}">
                <a16:creationId xmlns:a16="http://schemas.microsoft.com/office/drawing/2014/main" id="{DFEC7B1E-47A5-1E4A-9331-0B3B29EC78B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758195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59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3844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704CC13D-EE26-DE53-5708-EB7880E32CA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88907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3308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C0C5CD88-9FD9-0BCB-B1AE-5652AE0BFBF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7572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218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700E0EB3-B00E-B1D6-B0D6-EBBAE2AE2DCE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1768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212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39260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in cirkel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7112" y="1732547"/>
            <a:ext cx="4408488" cy="34277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22">
            <a:extLst>
              <a:ext uri="{FF2B5EF4-FFF2-40B4-BE49-F238E27FC236}">
                <a16:creationId xmlns:a16="http://schemas.microsoft.com/office/drawing/2014/main" id="{35341B95-AA3B-E2BA-7088-E451FA0B614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002671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5" name="Tijdelijke aanduiding voor afbeelding 22">
            <a:extLst>
              <a:ext uri="{FF2B5EF4-FFF2-40B4-BE49-F238E27FC236}">
                <a16:creationId xmlns:a16="http://schemas.microsoft.com/office/drawing/2014/main" id="{F52DAAC8-BEF9-C30A-A84E-303A1243ACB6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439085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6" name="Tijdelijke aanduiding voor afbeelding 22">
            <a:extLst>
              <a:ext uri="{FF2B5EF4-FFF2-40B4-BE49-F238E27FC236}">
                <a16:creationId xmlns:a16="http://schemas.microsoft.com/office/drawing/2014/main" id="{3DDAE3B6-1CA9-7DEF-A298-1710B3DBDBC6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5002211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7" name="Tijdelijke aanduiding voor afbeelding 22">
            <a:extLst>
              <a:ext uri="{FF2B5EF4-FFF2-40B4-BE49-F238E27FC236}">
                <a16:creationId xmlns:a16="http://schemas.microsoft.com/office/drawing/2014/main" id="{6FF330C3-1ACB-ECB7-C663-4AE680C88702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433069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40406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in cirkel met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7112" y="1732547"/>
            <a:ext cx="4408488" cy="34277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C6CDCC35-AE6B-A58B-379B-54F3B4B882F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90565" y="788949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BD6F037-3858-769B-ECF7-94B17AE704D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610165" y="783188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A43BEAA5-FFBB-0EC4-F8C8-4B82136216E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90565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419F10CC-5AE3-00E1-673D-B2852784BFF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620339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2920079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87026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61439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5909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4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11869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717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5909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058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804780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73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271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4666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9273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865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81816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2988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4666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29273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6767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pictogram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jdelijke aanduiding voor tekst 27">
            <a:extLst>
              <a:ext uri="{FF2B5EF4-FFF2-40B4-BE49-F238E27FC236}">
                <a16:creationId xmlns:a16="http://schemas.microsoft.com/office/drawing/2014/main" id="{EAC3C5ED-060F-CEE4-8DA1-8EFE7335E32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47820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1" name="Tijdelijke aanduiding voor tekst 27">
            <a:extLst>
              <a:ext uri="{FF2B5EF4-FFF2-40B4-BE49-F238E27FC236}">
                <a16:creationId xmlns:a16="http://schemas.microsoft.com/office/drawing/2014/main" id="{5251BDF9-1C5A-2947-CCD6-29284631A1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 rot="5400000">
            <a:off x="772787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A187DD3-34FD-E297-0247-E53B086964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9436E17F-ACC9-E68F-1043-BAB73808B5C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23372691-6FED-2EC0-1993-B6BC189146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76EE87E8-C818-AA41-A570-579BD3D0F5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DC36B21-2429-DA4B-1D7D-4DE7D3B04A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014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C0A6E83A-D799-3997-A0FB-226D2B04C7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E46CC20D-1ED3-BAA6-436F-3C730E1ED17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FEC55269-0A2E-84CA-2A62-8B6A5B5794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44456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6" name="Tijdelijke aanduiding voor tekst 9">
            <a:extLst>
              <a:ext uri="{FF2B5EF4-FFF2-40B4-BE49-F238E27FC236}">
                <a16:creationId xmlns:a16="http://schemas.microsoft.com/office/drawing/2014/main" id="{5C8BE018-BE5A-AB09-8402-01506B14524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7" name="Tijdelijke aanduiding voor afbeelding 8">
            <a:extLst>
              <a:ext uri="{FF2B5EF4-FFF2-40B4-BE49-F238E27FC236}">
                <a16:creationId xmlns:a16="http://schemas.microsoft.com/office/drawing/2014/main" id="{9FAF0E6C-11A7-00F4-E8E9-B3BD6C1CEE8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C8F1013D-2343-6AD8-515D-C1CE17F4BA5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02462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9" name="Tijdelijke aanduiding voor tekst 9">
            <a:extLst>
              <a:ext uri="{FF2B5EF4-FFF2-40B4-BE49-F238E27FC236}">
                <a16:creationId xmlns:a16="http://schemas.microsoft.com/office/drawing/2014/main" id="{84AAB0EF-007F-BD20-6547-AA6BADCD94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589848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8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703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42804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2051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3518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0652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41203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82670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70419" y="3542395"/>
            <a:ext cx="2727714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740970" y="3542395"/>
            <a:ext cx="2727714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582437" y="3542395"/>
            <a:ext cx="2727714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6492813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tekst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9620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08455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3229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82373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11122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92864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32008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21052" y="3542395"/>
            <a:ext cx="2974060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92475" y="3542395"/>
            <a:ext cx="2974060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431619" y="3542395"/>
            <a:ext cx="2974060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3713714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5723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8014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956719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971833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items met pictogrammen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680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9689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58169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19817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3766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05925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1675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pictogram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0A3E5A93-6E71-34DD-440E-49EB3BF62DE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651B4F5-3382-0CF5-2740-5EBE1ECF522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92192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0FFD6EF5-DF35-3D05-4DDF-0D366D9386E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655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161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66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0255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374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1118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92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7043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78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9506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625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50368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257248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2882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842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6320938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tekst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6343007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9F7BFCE-2B1F-BEE2-184D-5B97953E19D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343213" y="4510218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74222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81334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54228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17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5246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00577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7915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494434AA-9FBE-1AAA-2B88-EFC0F990243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4913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F9CE35F-4BF1-0AAD-44D3-6EA83AAFCA5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2876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3" name="Tijdelijke aanduiding voor afbeelding 22">
            <a:extLst>
              <a:ext uri="{FF2B5EF4-FFF2-40B4-BE49-F238E27FC236}">
                <a16:creationId xmlns:a16="http://schemas.microsoft.com/office/drawing/2014/main" id="{BDDACEEB-C4CE-C761-FEBC-B0EAEA164DA9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4913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18074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CBAB685D-882A-E5AA-1C83-61A1F6DF751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918421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35632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630038" y="4930194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01979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8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104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95144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9720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  <p:sp>
        <p:nvSpPr>
          <p:cNvPr id="13" name="Tijdelijke aanduiding voor tekst 27">
            <a:extLst>
              <a:ext uri="{FF2B5EF4-FFF2-40B4-BE49-F238E27FC236}">
                <a16:creationId xmlns:a16="http://schemas.microsoft.com/office/drawing/2014/main" id="{E3334ABD-33F0-8FE1-3441-96B24369746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126D87A-A863-DAC5-F9C7-1ADB01A6522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afbeelding 22">
            <a:extLst>
              <a:ext uri="{FF2B5EF4-FFF2-40B4-BE49-F238E27FC236}">
                <a16:creationId xmlns:a16="http://schemas.microsoft.com/office/drawing/2014/main" id="{D4AB2B82-0E25-AEF3-637D-7906C4EFF490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797202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pictogram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974CAC9-80E2-15C2-BD6B-8A477CB432D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54326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CD66C01B-C1D1-081E-7CE7-D6DB81E7768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362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F8E999BE-BBF5-A367-D638-0DF45883457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702447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39886FE-EDFE-9BBE-691C-F0A97476536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93214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76956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9197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6416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3635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0FED7DC1-D9C0-967C-6F3D-8B4F9DA9D3A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308549" y="397277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4861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2573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0284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167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52926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2948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98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71762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48676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0483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498137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8640AC93-4C35-3C3F-38B5-BB5222439AF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679961" y="227733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2C4B64BE-8E94-9F1B-2F9C-DB71993CE98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80690" y="260439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32">
            <a:extLst>
              <a:ext uri="{FF2B5EF4-FFF2-40B4-BE49-F238E27FC236}">
                <a16:creationId xmlns:a16="http://schemas.microsoft.com/office/drawing/2014/main" id="{07F7497F-16C6-DBCB-05D4-9650DD328D0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780222" y="353372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2561081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tekst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3646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20795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8697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361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35729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17843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231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81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53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2273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82396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77355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2906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522269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56777BC1-AE22-4AEC-87F0-D768804A7F0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9272178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87A65431-9A8F-25C6-EE09-71EBD3494FF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69995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A4466FCD-417A-1048-9197-E56A6EFB370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067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32">
            <a:extLst>
              <a:ext uri="{FF2B5EF4-FFF2-40B4-BE49-F238E27FC236}">
                <a16:creationId xmlns:a16="http://schemas.microsoft.com/office/drawing/2014/main" id="{ACC53E10-DB80-27DC-01AB-F3BEEE4551F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806303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4463261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drie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4C4CBCB6-12F3-E9E9-92D7-B6B5016F17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B23CF5A5-40F6-2A9D-9018-D34DB84662F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98D2BA8B-9190-CAEE-ACEB-3BDEC7644D7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077005B0-317F-3444-D803-3EFDFB534E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3542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DF08C6E2-5707-61A5-B1F0-BB7FA7E6FC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3DE23F22-7879-2094-3621-89E8A6B77E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70053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85228D6D-5108-A58F-A04A-19894C2289C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89931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C9A8A16-9242-BF86-11AD-08CEABA9F1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A5989DF5-5ED6-D2E0-C649-482ECB7960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96442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7" name="Tijdelijke aanduiding voor tekst 6">
            <a:extLst>
              <a:ext uri="{FF2B5EF4-FFF2-40B4-BE49-F238E27FC236}">
                <a16:creationId xmlns:a16="http://schemas.microsoft.com/office/drawing/2014/main" id="{0EA77528-309C-669C-C241-347DDB21B3E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53960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3F18539E-067A-29D5-2692-66EAAA9C2C3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C3107D8-1201-847F-8F81-99A8B8AA8C4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60471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9981995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uitbereiding met drie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F566AD37-7CC6-2CA9-3126-42689AF8CB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46F55FE6-C7C7-E12B-375E-A4872AE0A0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A87D3FB8-E0C5-DB95-24B3-05DCD21A25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7C76E26-7F6C-179C-5EBF-8DB6AA285C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4124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9">
            <a:extLst>
              <a:ext uri="{FF2B5EF4-FFF2-40B4-BE49-F238E27FC236}">
                <a16:creationId xmlns:a16="http://schemas.microsoft.com/office/drawing/2014/main" id="{5CB4CC77-89BD-6E50-9193-0CCB1D4B1B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99B67A37-8B79-ACBD-A7B3-7935365F2C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31387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BBF71D54-9857-B1D8-4419-6C2E56A3BE5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40513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8AB58912-2C82-4745-AEF6-A57957569F6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DE0BFC13-1080-5037-AE12-3C75C4E4E51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57776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D081842A-B7B9-F14B-258D-3823C5A71D9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04542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1E0CE1D1-096A-2FCB-FC15-C6BCFA2691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082B250-5B01-F53C-99B0-4E01D3E19D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21805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20341026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jdelijke aanduiding voor media 41">
            <a:extLst>
              <a:ext uri="{FF2B5EF4-FFF2-40B4-BE49-F238E27FC236}">
                <a16:creationId xmlns:a16="http://schemas.microsoft.com/office/drawing/2014/main" id="{43FD66AA-F250-4322-57BB-FFFB60D3B357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custGeom>
            <a:avLst/>
            <a:gdLst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10117615 w 11049000"/>
              <a:gd name="connsiteY3" fmla="*/ 5715000 h 5715000"/>
              <a:gd name="connsiteX4" fmla="*/ 10117615 w 11049000"/>
              <a:gd name="connsiteY4" fmla="*/ 4435765 h 5715000"/>
              <a:gd name="connsiteX5" fmla="*/ 8838380 w 11049000"/>
              <a:gd name="connsiteY5" fmla="*/ 4435765 h 5715000"/>
              <a:gd name="connsiteX6" fmla="*/ 8838380 w 11049000"/>
              <a:gd name="connsiteY6" fmla="*/ 5715000 h 5715000"/>
              <a:gd name="connsiteX7" fmla="*/ 0 w 11049000"/>
              <a:gd name="connsiteY7" fmla="*/ 5715000 h 5715000"/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10117615 w 11049000"/>
              <a:gd name="connsiteY3" fmla="*/ 5715000 h 5715000"/>
              <a:gd name="connsiteX4" fmla="*/ 10117615 w 11049000"/>
              <a:gd name="connsiteY4" fmla="*/ 4435765 h 5715000"/>
              <a:gd name="connsiteX5" fmla="*/ 8838380 w 11049000"/>
              <a:gd name="connsiteY5" fmla="*/ 5715000 h 5715000"/>
              <a:gd name="connsiteX6" fmla="*/ 0 w 11049000"/>
              <a:gd name="connsiteY6" fmla="*/ 5715000 h 5715000"/>
              <a:gd name="connsiteX7" fmla="*/ 0 w 11049000"/>
              <a:gd name="connsiteY7" fmla="*/ 0 h 5715000"/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10117615 w 11049000"/>
              <a:gd name="connsiteY3" fmla="*/ 5715000 h 5715000"/>
              <a:gd name="connsiteX4" fmla="*/ 8838380 w 11049000"/>
              <a:gd name="connsiteY4" fmla="*/ 5715000 h 5715000"/>
              <a:gd name="connsiteX5" fmla="*/ 0 w 11049000"/>
              <a:gd name="connsiteY5" fmla="*/ 5715000 h 5715000"/>
              <a:gd name="connsiteX6" fmla="*/ 0 w 11049000"/>
              <a:gd name="connsiteY6" fmla="*/ 0 h 5715000"/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10117615 w 11049000"/>
              <a:gd name="connsiteY3" fmla="*/ 5715000 h 5715000"/>
              <a:gd name="connsiteX4" fmla="*/ 0 w 11049000"/>
              <a:gd name="connsiteY4" fmla="*/ 5715000 h 5715000"/>
              <a:gd name="connsiteX5" fmla="*/ 0 w 11049000"/>
              <a:gd name="connsiteY5" fmla="*/ 0 h 5715000"/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0 w 11049000"/>
              <a:gd name="connsiteY3" fmla="*/ 5715000 h 5715000"/>
              <a:gd name="connsiteX4" fmla="*/ 0 w 11049000"/>
              <a:gd name="connsiteY4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9000" h="5715000">
                <a:moveTo>
                  <a:pt x="0" y="0"/>
                </a:moveTo>
                <a:lnTo>
                  <a:pt x="11049000" y="0"/>
                </a:lnTo>
                <a:lnTo>
                  <a:pt x="11049000" y="5715000"/>
                </a:ln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media wilt toevoegen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2F7E1286-6046-3015-87E4-8FD82BEC4B8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7">
            <a:extLst>
              <a:ext uri="{FF2B5EF4-FFF2-40B4-BE49-F238E27FC236}">
                <a16:creationId xmlns:a16="http://schemas.microsoft.com/office/drawing/2014/main" id="{ADE994DF-AA4E-4448-D90D-DC71C7F7E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5" name="Tijdelijke aanduiding voor tekst 11">
            <a:extLst>
              <a:ext uri="{FF2B5EF4-FFF2-40B4-BE49-F238E27FC236}">
                <a16:creationId xmlns:a16="http://schemas.microsoft.com/office/drawing/2014/main" id="{2BF43413-BFA6-3AD1-9B14-9E1AD1502D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19">
            <a:extLst>
              <a:ext uri="{FF2B5EF4-FFF2-40B4-BE49-F238E27FC236}">
                <a16:creationId xmlns:a16="http://schemas.microsoft.com/office/drawing/2014/main" id="{747DCF95-0556-B486-915B-BB5B990D425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41662923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items met pictogrammen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892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53334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11340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2053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vier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98056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uitbereiding met vier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BE2F3F91-B042-CA5D-C096-D8F8CE360F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F143F04E-0FD4-D9E5-1CB1-F7ECD6CC92B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9FD0DBD-3179-09D6-7F33-C9D94B252EE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C4F74207-7131-8B51-EC15-F1B283D971D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0CFF095-7A90-17DF-6F0D-7C6A7E3998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1" name="Tijdelijke aanduiding voor tekst 9">
            <a:extLst>
              <a:ext uri="{FF2B5EF4-FFF2-40B4-BE49-F238E27FC236}">
                <a16:creationId xmlns:a16="http://schemas.microsoft.com/office/drawing/2014/main" id="{47E72EBB-B18C-6B35-7542-609818C489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0D3EE89-306F-062C-15BE-616580A35DE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F75EB01D-D4F3-86D6-14FB-EC184CD1CD3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4C4D3DD2-CBC3-3676-E2E1-D3DB7F6006D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9E48EF19-B696-D265-4E24-AC624E984A7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584B13F5-FDA4-02EC-C280-9579A19CB1A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B0AD04E3-2273-5412-167D-94543A23D14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0B17BB9-9083-AEF2-7701-DFAFE2A473B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9" name="Tijdelijke aanduiding voor tekst 6">
            <a:extLst>
              <a:ext uri="{FF2B5EF4-FFF2-40B4-BE49-F238E27FC236}">
                <a16:creationId xmlns:a16="http://schemas.microsoft.com/office/drawing/2014/main" id="{50C7212E-4FE9-56EE-4AB0-B2444D39AE8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0" name="Tijdelijke aanduiding voor tekst 9">
            <a:extLst>
              <a:ext uri="{FF2B5EF4-FFF2-40B4-BE49-F238E27FC236}">
                <a16:creationId xmlns:a16="http://schemas.microsoft.com/office/drawing/2014/main" id="{882677CA-8AC1-848B-3A25-1DCB9D08D46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1" name="Tijdelijke aanduiding voor tekst 6">
            <a:extLst>
              <a:ext uri="{FF2B5EF4-FFF2-40B4-BE49-F238E27FC236}">
                <a16:creationId xmlns:a16="http://schemas.microsoft.com/office/drawing/2014/main" id="{CC66327E-BB15-A55B-9986-3641E1E2618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14436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vijf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1759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0745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5510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135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69CE8E0F-B9EF-3311-31ED-92FE91EA20D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24EDD6BB-47E9-61A5-279B-AC896108F78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8C9DDD3E-A6D3-0C9C-ECC0-974FC2A09BD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5" name="Tijdelijke aanduiding voor tekst 6">
            <a:extLst>
              <a:ext uri="{FF2B5EF4-FFF2-40B4-BE49-F238E27FC236}">
                <a16:creationId xmlns:a16="http://schemas.microsoft.com/office/drawing/2014/main" id="{97931A03-1A78-EECA-4955-8DE7BB37E90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30847672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uitbereiding met vijf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F8060B42-C057-91CF-A32B-B7485E4F2C2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7" name="Tijdelijke aanduiding voor tekst 27">
            <a:extLst>
              <a:ext uri="{FF2B5EF4-FFF2-40B4-BE49-F238E27FC236}">
                <a16:creationId xmlns:a16="http://schemas.microsoft.com/office/drawing/2014/main" id="{F891CAEF-B78C-7243-263C-20DB5827C98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9F7946F4-E108-1CC0-110D-DAB2A5A0102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9" name="Tijdelijke aanduiding voor tekst 27">
            <a:extLst>
              <a:ext uri="{FF2B5EF4-FFF2-40B4-BE49-F238E27FC236}">
                <a16:creationId xmlns:a16="http://schemas.microsoft.com/office/drawing/2014/main" id="{9AE3E708-771A-C82A-DF5B-1EBB39280DC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2310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14760389-3ACB-2302-80B8-A6F4FF411E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19B6EAF8-F2CA-9CF9-9C50-6E2139F24F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2642621A-B40E-C7EF-A43D-ECD56759EF5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32C09AC7-401E-BE16-E783-707AD7265DF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CFB78C38-ED35-3B27-B464-7AE19CD3514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6951C96-08DA-1C2D-30C0-443BD129A2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2584D9B-46A1-A97C-E584-46ACD1A7534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AD984C27-A3AE-6964-92E0-A066D5A4E34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A697F1EA-B949-CF9D-646A-CA9EC76C61C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65335FFB-9050-075E-08C0-DC212FEC049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1295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D50429BE-9498-9048-F812-95B56FE4C5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6061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1FFDAA9D-1395-A616-BE34-E87F2452EC3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685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5" name="Tijdelijke aanduiding voor tekst 27">
            <a:extLst>
              <a:ext uri="{FF2B5EF4-FFF2-40B4-BE49-F238E27FC236}">
                <a16:creationId xmlns:a16="http://schemas.microsoft.com/office/drawing/2014/main" id="{A7CF704E-E282-60E1-A567-9CA88CD70D1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E6CB9F2F-04F3-21C8-645A-7970FC00F79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6ABA256C-FE61-BE6B-029F-D5D34825F1C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B814513-8C4A-F751-46F8-81D7E3EE10C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10431377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Beelden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337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bijschrift/quote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95B91A48-0E73-0254-BFF8-EF5A25D115C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9407387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880320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bijschrift/quote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843447"/>
            <a:ext cx="11283803" cy="1156596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4520B6E0-4CB2-0353-1CE4-B46E389BC4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499" y="6017627"/>
            <a:ext cx="11283803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FD96746F-9058-7511-A492-0AF56F5DE5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4582379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579041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8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CEE10-0692-7ACF-7F91-D896E31A4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112374"/>
            <a:ext cx="11049000" cy="633251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04B60A-18C7-89E0-F051-35B157B405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3269" y="6572393"/>
            <a:ext cx="1160546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348643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twee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229726" y="1728286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500" y="1728285"/>
            <a:ext cx="4395538" cy="457199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ED140091-200B-5885-41A2-BCABA453369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439553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C19D08B6-D64B-45C1-75EE-FD192224F4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29726" y="6295690"/>
            <a:ext cx="639077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38067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drie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B3CC9431-7822-DC56-84DF-211CA0351A2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E6574267-F0EE-80F4-A9DE-C9259CB281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92C7F54E-1769-29A0-522B-8DCFFED3712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6295690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804345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items met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39381" y="4000501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10134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4767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504526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39381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10134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5500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vier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F9A61FCB-24EE-D073-A17F-8EABDBA5D1A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552607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E3D1CF88-8E15-91B8-DF93-B404FC669FD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77B1B620-44BD-BCEB-F293-F0C39CD76E5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8C524F2-69C6-961F-15D2-B7006F32C3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1228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908C7EA2-DE77-D610-3A73-FBD58E4DA11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5260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421496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" y="583531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48A56AB-6757-0177-BC8C-409E25AFED0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403531"/>
            <a:ext cx="6177110" cy="180000"/>
          </a:xfrm>
        </p:spPr>
        <p:txBody>
          <a:bodyPr lIns="0" rIns="0" anchor="b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930685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CE0F1717-63CA-5313-0A73-556F152F4E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499" y="6572393"/>
            <a:ext cx="1132723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539910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 dirty="0"/>
              <a:t>Klik op het pictogram als u media wilt toevoegen</a:t>
            </a:r>
            <a:endParaRPr lang="nl-BE" noProof="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612C43F-B8D2-599A-AEBC-DA522E590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6610" y="2871609"/>
            <a:ext cx="1078783" cy="1078423"/>
          </a:xfrm>
          <a:custGeom>
            <a:avLst/>
            <a:gdLst>
              <a:gd name="connsiteX0" fmla="*/ 347843 w 1078783"/>
              <a:gd name="connsiteY0" fmla="*/ 215704 h 1078423"/>
              <a:gd name="connsiteX1" fmla="*/ 347843 w 1078783"/>
              <a:gd name="connsiteY1" fmla="*/ 862357 h 1078423"/>
              <a:gd name="connsiteX2" fmla="*/ 905302 w 1078783"/>
              <a:gd name="connsiteY2" fmla="*/ 539031 h 1078423"/>
              <a:gd name="connsiteX3" fmla="*/ 535779 w 1078783"/>
              <a:gd name="connsiteY3" fmla="*/ 0 h 1078423"/>
              <a:gd name="connsiteX4" fmla="*/ 543001 w 1078783"/>
              <a:gd name="connsiteY4" fmla="*/ 0 h 1078423"/>
              <a:gd name="connsiteX5" fmla="*/ 648096 w 1078783"/>
              <a:gd name="connsiteY5" fmla="*/ 10595 h 1078423"/>
              <a:gd name="connsiteX6" fmla="*/ 1078783 w 1078783"/>
              <a:gd name="connsiteY6" fmla="*/ 539030 h 1078423"/>
              <a:gd name="connsiteX7" fmla="*/ 539390 w 1078783"/>
              <a:gd name="connsiteY7" fmla="*/ 1078423 h 1078423"/>
              <a:gd name="connsiteX8" fmla="*/ 10955 w 1078783"/>
              <a:gd name="connsiteY8" fmla="*/ 647736 h 1078423"/>
              <a:gd name="connsiteX9" fmla="*/ 0 w 1078783"/>
              <a:gd name="connsiteY9" fmla="*/ 539069 h 1078423"/>
              <a:gd name="connsiteX10" fmla="*/ 0 w 1078783"/>
              <a:gd name="connsiteY10" fmla="*/ 538990 h 1078423"/>
              <a:gd name="connsiteX11" fmla="*/ 10955 w 1078783"/>
              <a:gd name="connsiteY11" fmla="*/ 430323 h 1078423"/>
              <a:gd name="connsiteX12" fmla="*/ 430683 w 1078783"/>
              <a:gd name="connsiteY12" fmla="*/ 10595 h 10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8783" h="1078423">
                <a:moveTo>
                  <a:pt x="347843" y="215704"/>
                </a:moveTo>
                <a:lnTo>
                  <a:pt x="347843" y="862357"/>
                </a:lnTo>
                <a:lnTo>
                  <a:pt x="905302" y="539031"/>
                </a:lnTo>
                <a:close/>
                <a:moveTo>
                  <a:pt x="535779" y="0"/>
                </a:moveTo>
                <a:lnTo>
                  <a:pt x="543001" y="0"/>
                </a:lnTo>
                <a:lnTo>
                  <a:pt x="648096" y="10595"/>
                </a:lnTo>
                <a:cubicBezTo>
                  <a:pt x="893889" y="60891"/>
                  <a:pt x="1078783" y="278368"/>
                  <a:pt x="1078783" y="539030"/>
                </a:cubicBezTo>
                <a:cubicBezTo>
                  <a:pt x="1078783" y="836928"/>
                  <a:pt x="837288" y="1078423"/>
                  <a:pt x="539390" y="1078423"/>
                </a:cubicBezTo>
                <a:cubicBezTo>
                  <a:pt x="278729" y="1078423"/>
                  <a:pt x="61251" y="893529"/>
                  <a:pt x="10955" y="647736"/>
                </a:cubicBezTo>
                <a:lnTo>
                  <a:pt x="0" y="539069"/>
                </a:lnTo>
                <a:lnTo>
                  <a:pt x="0" y="538990"/>
                </a:lnTo>
                <a:lnTo>
                  <a:pt x="10955" y="430323"/>
                </a:lnTo>
                <a:cubicBezTo>
                  <a:pt x="54066" y="219644"/>
                  <a:pt x="220004" y="53706"/>
                  <a:pt x="430683" y="1059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33">
                <a:noFill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2"/>
          </p:nvPr>
        </p:nvSpPr>
        <p:spPr>
          <a:xfrm>
            <a:off x="420284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/>
          </p:nvPr>
        </p:nvSpPr>
        <p:spPr>
          <a:xfrm>
            <a:off x="6731716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391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31" presetClass="exit" presetSubtype="0" fill="hold" nodeType="clickEffect">
                  <p:stCondLst>
                    <p:cond delay="0"/>
                  </p:stCondLst>
                  <p:childTnLst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fltVal val="90"/>
                          </p:val>
                        </p:tav>
                      </p:tavLst>
                    </p:anim>
                    <p:animEffect transition="out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xit" presetSubtype="2" fill="hold" nodeType="withEffect">
                  <p:stCondLst>
                    <p:cond delay="0"/>
                  </p:stCondLst>
                  <p:childTnLst>
                    <p:animEffect transition="out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BEEEAC2C-FC41-7D2E-509E-550FC0A3769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9407386" cy="5714998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 dirty="0"/>
              <a:t>Klik op het pictogram als u media wilt toevoegen</a:t>
            </a:r>
            <a:endParaRPr lang="nl-BE" noProof="0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332384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Eindslides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10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gegev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1015" y="2754337"/>
            <a:ext cx="5910232" cy="791622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Klikken om contactgegevens toe te voegen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1410" y="3631018"/>
            <a:ext cx="5932631" cy="99549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Klikken om een URL toe te voegen</a:t>
            </a:r>
            <a:endParaRPr lang="nl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C0165E9-8AFC-CBF1-9B0F-726256626A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9288" y="2296227"/>
            <a:ext cx="2094638" cy="25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741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gegevens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media 29">
            <a:extLst>
              <a:ext uri="{FF2B5EF4-FFF2-40B4-BE49-F238E27FC236}">
                <a16:creationId xmlns:a16="http://schemas.microsoft.com/office/drawing/2014/main" id="{CE82AAD9-FA26-1436-59DF-C448BFE216EB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A6E5362F-2D0F-DB0C-5CC7-779E40AD61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FFBFC48B-B923-E2D0-AD6E-14A6323C6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29FE3F0C-EF5E-F095-7E8C-1F96279B7A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29D14F26-B89A-9F23-457A-AFC8EE26E5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303017"/>
            <a:ext cx="434275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16" name="Tijdelijke aanduiding voor tekst 19">
            <a:extLst>
              <a:ext uri="{FF2B5EF4-FFF2-40B4-BE49-F238E27FC236}">
                <a16:creationId xmlns:a16="http://schemas.microsoft.com/office/drawing/2014/main" id="{A7655FE6-9C5A-9EBD-B3FC-D1EBD9D695C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945347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  <p:bldP spid="8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gegevens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media 29">
            <a:extLst>
              <a:ext uri="{FF2B5EF4-FFF2-40B4-BE49-F238E27FC236}">
                <a16:creationId xmlns:a16="http://schemas.microsoft.com/office/drawing/2014/main" id="{CE9201EA-8E54-6E35-85DA-F5F1A7EA56D6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E7377790-B953-57B8-D68A-BC4A9B9F19C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2" name="Titel 7">
            <a:extLst>
              <a:ext uri="{FF2B5EF4-FFF2-40B4-BE49-F238E27FC236}">
                <a16:creationId xmlns:a16="http://schemas.microsoft.com/office/drawing/2014/main" id="{D2E5B811-D5BC-2AEA-0449-604D2D90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3088AD9D-7753-0FCA-EAD5-8B516BCA79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4" name="Tijdelijke aanduiding voor tekst 19">
            <a:extLst>
              <a:ext uri="{FF2B5EF4-FFF2-40B4-BE49-F238E27FC236}">
                <a16:creationId xmlns:a16="http://schemas.microsoft.com/office/drawing/2014/main" id="{4EA6FA45-4099-3705-58FB-231295FD2F5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7071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  <p:bldP spid="23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g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Lege slide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55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items met pictogrammen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89476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4183502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5466027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976654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4264143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554915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7A3B940A-A04D-26F5-5AA7-9393943EC1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070737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2373A7C-BABA-9A37-2BED-02EF4B192F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50E4095-EB06-CB5E-F276-5785BEBA4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86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e werk je met deze template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2373A7C-BABA-9A37-2BED-02EF4B192F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50E4095-EB06-CB5E-F276-5785BEBA4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2" name="Rechthoek 101">
            <a:extLst>
              <a:ext uri="{FF2B5EF4-FFF2-40B4-BE49-F238E27FC236}">
                <a16:creationId xmlns:a16="http://schemas.microsoft.com/office/drawing/2014/main" id="{2D54E909-E1CB-5806-19E3-793CB398B2D0}"/>
              </a:ext>
            </a:extLst>
          </p:cNvPr>
          <p:cNvSpPr/>
          <p:nvPr userDrawn="1"/>
        </p:nvSpPr>
        <p:spPr>
          <a:xfrm>
            <a:off x="571716" y="569811"/>
            <a:ext cx="11048784" cy="5716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7" name="Rechthoek 106">
            <a:extLst>
              <a:ext uri="{FF2B5EF4-FFF2-40B4-BE49-F238E27FC236}">
                <a16:creationId xmlns:a16="http://schemas.microsoft.com/office/drawing/2014/main" id="{BB59ED44-EAF1-E771-EFAF-B9DFBA09D898}"/>
              </a:ext>
            </a:extLst>
          </p:cNvPr>
          <p:cNvSpPr/>
          <p:nvPr userDrawn="1"/>
        </p:nvSpPr>
        <p:spPr>
          <a:xfrm>
            <a:off x="888887" y="987745"/>
            <a:ext cx="2572469" cy="280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Tekst niveaus</a:t>
            </a:r>
          </a:p>
        </p:txBody>
      </p:sp>
      <p:sp>
        <p:nvSpPr>
          <p:cNvPr id="108" name="Textfield placeholder">
            <a:extLst>
              <a:ext uri="{FF2B5EF4-FFF2-40B4-BE49-F238E27FC236}">
                <a16:creationId xmlns:a16="http://schemas.microsoft.com/office/drawing/2014/main" id="{72D9BA17-AAC6-4585-99B4-B04FFE92DB33}"/>
              </a:ext>
            </a:extLst>
          </p:cNvPr>
          <p:cNvSpPr txBox="1">
            <a:spLocks/>
          </p:cNvSpPr>
          <p:nvPr userDrawn="1"/>
        </p:nvSpPr>
        <p:spPr>
          <a:xfrm>
            <a:off x="882286" y="2788468"/>
            <a:ext cx="2868384" cy="26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SzPct val="80000"/>
              <a:buFont typeface="Wingdings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875" indent="-160338" algn="l" defTabSz="1087016" rtl="0" eaLnBrk="1" latinLnBrk="0" hangingPunct="1">
              <a:lnSpc>
                <a:spcPts val="16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Trebuchet MS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7016" rtl="0" eaLnBrk="1" latinLnBrk="0" hangingPunct="1">
              <a:lnSpc>
                <a:spcPts val="3800"/>
              </a:lnSpc>
              <a:spcBef>
                <a:spcPts val="1200"/>
              </a:spcBef>
              <a:spcAft>
                <a:spcPts val="400"/>
              </a:spcAft>
              <a:buFont typeface="Wingdings" pitchFamily="2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7016" rtl="0" eaLnBrk="1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0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532800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308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815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nl-NL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Standaard tekst (16pt)</a:t>
            </a:r>
          </a:p>
        </p:txBody>
      </p:sp>
      <p:sp>
        <p:nvSpPr>
          <p:cNvPr id="109" name="Textfield placeholder">
            <a:extLst>
              <a:ext uri="{FF2B5EF4-FFF2-40B4-BE49-F238E27FC236}">
                <a16:creationId xmlns:a16="http://schemas.microsoft.com/office/drawing/2014/main" id="{40DFAEDB-0095-6E8E-BBF7-1DD91A358B10}"/>
              </a:ext>
            </a:extLst>
          </p:cNvPr>
          <p:cNvSpPr txBox="1">
            <a:spLocks/>
          </p:cNvSpPr>
          <p:nvPr userDrawn="1"/>
        </p:nvSpPr>
        <p:spPr>
          <a:xfrm>
            <a:off x="868436" y="3132596"/>
            <a:ext cx="3385297" cy="2596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SzPct val="80000"/>
              <a:buFont typeface="Wingdings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875" indent="-160338" algn="l" defTabSz="1087016" rtl="0" eaLnBrk="1" latinLnBrk="0" hangingPunct="1">
              <a:lnSpc>
                <a:spcPts val="16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Trebuchet MS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7016" rtl="0" eaLnBrk="1" latinLnBrk="0" hangingPunct="1">
              <a:lnSpc>
                <a:spcPts val="3800"/>
              </a:lnSpc>
              <a:spcBef>
                <a:spcPts val="1200"/>
              </a:spcBef>
              <a:spcAft>
                <a:spcPts val="400"/>
              </a:spcAft>
              <a:buFont typeface="Wingdings" pitchFamily="2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7016" rtl="0" eaLnBrk="1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0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532800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308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815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4394090" algn="l"/>
              </a:tabLst>
              <a:defRPr/>
            </a:pPr>
            <a:r>
              <a:rPr lang="nl-NL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Tweede niveau (14pt)</a:t>
            </a:r>
          </a:p>
        </p:txBody>
      </p:sp>
      <p:cxnSp>
        <p:nvCxnSpPr>
          <p:cNvPr id="110" name="Rechte verbindingslijn 109">
            <a:extLst>
              <a:ext uri="{FF2B5EF4-FFF2-40B4-BE49-F238E27FC236}">
                <a16:creationId xmlns:a16="http://schemas.microsoft.com/office/drawing/2014/main" id="{47FF9FE2-247E-6394-DA52-2D87E7838E9B}"/>
              </a:ext>
            </a:extLst>
          </p:cNvPr>
          <p:cNvCxnSpPr>
            <a:cxnSpLocks/>
          </p:cNvCxnSpPr>
          <p:nvPr userDrawn="1"/>
        </p:nvCxnSpPr>
        <p:spPr>
          <a:xfrm>
            <a:off x="898928" y="2640017"/>
            <a:ext cx="4092172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35" name="Textfield placeholder">
            <a:extLst>
              <a:ext uri="{FF2B5EF4-FFF2-40B4-BE49-F238E27FC236}">
                <a16:creationId xmlns:a16="http://schemas.microsoft.com/office/drawing/2014/main" id="{6618E89F-0FF0-E5C9-833B-DDF298D79609}"/>
              </a:ext>
            </a:extLst>
          </p:cNvPr>
          <p:cNvSpPr txBox="1">
            <a:spLocks/>
          </p:cNvSpPr>
          <p:nvPr/>
        </p:nvSpPr>
        <p:spPr>
          <a:xfrm>
            <a:off x="2411845" y="1568851"/>
            <a:ext cx="1841887" cy="4276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SzPct val="80000"/>
              <a:buFont typeface="Wingdings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875" indent="-160338" algn="l" defTabSz="1087016" rtl="0" eaLnBrk="1" latinLnBrk="0" hangingPunct="1">
              <a:lnSpc>
                <a:spcPts val="16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Trebuchet MS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7016" rtl="0" eaLnBrk="1" latinLnBrk="0" hangingPunct="1">
              <a:lnSpc>
                <a:spcPts val="3800"/>
              </a:lnSpc>
              <a:spcBef>
                <a:spcPts val="1200"/>
              </a:spcBef>
              <a:spcAft>
                <a:spcPts val="400"/>
              </a:spcAft>
              <a:buFont typeface="Wingdings" pitchFamily="2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7016" rtl="0" eaLnBrk="1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0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532800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308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815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lang="nl-NL" sz="16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Niveau omhoog</a:t>
            </a:r>
          </a:p>
        </p:txBody>
      </p:sp>
      <p:sp>
        <p:nvSpPr>
          <p:cNvPr id="136" name="Textfield placeholder">
            <a:extLst>
              <a:ext uri="{FF2B5EF4-FFF2-40B4-BE49-F238E27FC236}">
                <a16:creationId xmlns:a16="http://schemas.microsoft.com/office/drawing/2014/main" id="{F00277B0-3D13-DCD7-1CF4-33860EE85AE2}"/>
              </a:ext>
            </a:extLst>
          </p:cNvPr>
          <p:cNvSpPr txBox="1">
            <a:spLocks/>
          </p:cNvSpPr>
          <p:nvPr/>
        </p:nvSpPr>
        <p:spPr>
          <a:xfrm>
            <a:off x="2411845" y="1988415"/>
            <a:ext cx="1598711" cy="4276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SzPct val="80000"/>
              <a:buFont typeface="Wingdings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875" indent="-160338" algn="l" defTabSz="1087016" rtl="0" eaLnBrk="1" latinLnBrk="0" hangingPunct="1">
              <a:lnSpc>
                <a:spcPts val="16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Trebuchet MS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7016" rtl="0" eaLnBrk="1" latinLnBrk="0" hangingPunct="1">
              <a:lnSpc>
                <a:spcPts val="3800"/>
              </a:lnSpc>
              <a:spcBef>
                <a:spcPts val="1200"/>
              </a:spcBef>
              <a:spcAft>
                <a:spcPts val="400"/>
              </a:spcAft>
              <a:buFont typeface="Wingdings" pitchFamily="2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7016" rtl="0" eaLnBrk="1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0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532800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308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815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lang="nl-NL" sz="16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Niveau omlaag</a:t>
            </a:r>
          </a:p>
        </p:txBody>
      </p:sp>
      <p:sp>
        <p:nvSpPr>
          <p:cNvPr id="137" name="Textfield placeholder">
            <a:extLst>
              <a:ext uri="{FF2B5EF4-FFF2-40B4-BE49-F238E27FC236}">
                <a16:creationId xmlns:a16="http://schemas.microsoft.com/office/drawing/2014/main" id="{88D10AB9-1B99-0389-31CC-4CCBA80A3D61}"/>
              </a:ext>
            </a:extLst>
          </p:cNvPr>
          <p:cNvSpPr txBox="1">
            <a:spLocks/>
          </p:cNvSpPr>
          <p:nvPr/>
        </p:nvSpPr>
        <p:spPr>
          <a:xfrm>
            <a:off x="896723" y="3473203"/>
            <a:ext cx="3192494" cy="2596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SzPct val="80000"/>
              <a:buFont typeface="Wingdings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875" indent="-160338" algn="l" defTabSz="1087016" rtl="0" eaLnBrk="1" latinLnBrk="0" hangingPunct="1">
              <a:lnSpc>
                <a:spcPts val="16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Trebuchet MS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7016" rtl="0" eaLnBrk="1" latinLnBrk="0" hangingPunct="1">
              <a:lnSpc>
                <a:spcPts val="3800"/>
              </a:lnSpc>
              <a:spcBef>
                <a:spcPts val="1200"/>
              </a:spcBef>
              <a:spcAft>
                <a:spcPts val="400"/>
              </a:spcAft>
              <a:buFont typeface="Wingdings" pitchFamily="2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7016" rtl="0" eaLnBrk="1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0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532800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308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815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266693" algn="l"/>
              </a:tabLst>
              <a:defRPr/>
            </a:pPr>
            <a:r>
              <a:rPr lang="nl-NL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Derde niveau (12pt)</a:t>
            </a:r>
          </a:p>
        </p:txBody>
      </p:sp>
      <p:cxnSp>
        <p:nvCxnSpPr>
          <p:cNvPr id="140" name="Rechte verbindingslijn 139">
            <a:extLst>
              <a:ext uri="{FF2B5EF4-FFF2-40B4-BE49-F238E27FC236}">
                <a16:creationId xmlns:a16="http://schemas.microsoft.com/office/drawing/2014/main" id="{A906C702-1906-4299-FB1A-AF0114695DBF}"/>
              </a:ext>
            </a:extLst>
          </p:cNvPr>
          <p:cNvCxnSpPr>
            <a:cxnSpLocks/>
          </p:cNvCxnSpPr>
          <p:nvPr/>
        </p:nvCxnSpPr>
        <p:spPr>
          <a:xfrm>
            <a:off x="896722" y="1372493"/>
            <a:ext cx="4094378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86A300E3-487A-D622-2844-A406195C5C06}"/>
              </a:ext>
            </a:extLst>
          </p:cNvPr>
          <p:cNvGrpSpPr/>
          <p:nvPr userDrawn="1"/>
        </p:nvGrpSpPr>
        <p:grpSpPr>
          <a:xfrm>
            <a:off x="892112" y="1514414"/>
            <a:ext cx="1226328" cy="892814"/>
            <a:chOff x="892112" y="1257934"/>
            <a:chExt cx="1226328" cy="892814"/>
          </a:xfrm>
        </p:grpSpPr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328F09DB-8039-F8E8-9626-36EE90C3378B}"/>
                </a:ext>
              </a:extLst>
            </p:cNvPr>
            <p:cNvSpPr/>
            <p:nvPr/>
          </p:nvSpPr>
          <p:spPr>
            <a:xfrm>
              <a:off x="892112" y="1649720"/>
              <a:ext cx="524003" cy="50102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12" name="Picture 2">
              <a:extLst>
                <a:ext uri="{FF2B5EF4-FFF2-40B4-BE49-F238E27FC236}">
                  <a16:creationId xmlns:a16="http://schemas.microsoft.com/office/drawing/2014/main" id="{EC77BE46-FCF3-80D3-8970-13D6262ED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546" y="1669228"/>
              <a:ext cx="222649" cy="205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3">
              <a:extLst>
                <a:ext uri="{FF2B5EF4-FFF2-40B4-BE49-F238E27FC236}">
                  <a16:creationId xmlns:a16="http://schemas.microsoft.com/office/drawing/2014/main" id="{CA8128F7-FA93-41A4-ED0E-82426D34B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926" y="1669228"/>
              <a:ext cx="203698" cy="209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7BDCDA0C-E48C-4E25-CCD6-29A466C5B9AA}"/>
                </a:ext>
              </a:extLst>
            </p:cNvPr>
            <p:cNvSpPr/>
            <p:nvPr/>
          </p:nvSpPr>
          <p:spPr>
            <a:xfrm>
              <a:off x="968755" y="1965443"/>
              <a:ext cx="130689" cy="11429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6405EA7E-9269-0479-33FB-5B5B13948DFB}"/>
                </a:ext>
              </a:extLst>
            </p:cNvPr>
            <p:cNvSpPr/>
            <p:nvPr/>
          </p:nvSpPr>
          <p:spPr>
            <a:xfrm>
              <a:off x="968755" y="1988368"/>
              <a:ext cx="130689" cy="11429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54E52B52-1402-4D36-CA64-6CE716E5FBE0}"/>
                </a:ext>
              </a:extLst>
            </p:cNvPr>
            <p:cNvSpPr/>
            <p:nvPr/>
          </p:nvSpPr>
          <p:spPr>
            <a:xfrm>
              <a:off x="968755" y="2034219"/>
              <a:ext cx="130689" cy="11429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4AE3F4A5-8FB7-BB39-C8AA-C0B5C8358C70}"/>
                </a:ext>
              </a:extLst>
            </p:cNvPr>
            <p:cNvSpPr/>
            <p:nvPr/>
          </p:nvSpPr>
          <p:spPr>
            <a:xfrm>
              <a:off x="968755" y="2057146"/>
              <a:ext cx="130689" cy="11429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2B0DF91D-05F7-356F-79CF-D84EDEC84034}"/>
                </a:ext>
              </a:extLst>
            </p:cNvPr>
            <p:cNvSpPr/>
            <p:nvPr/>
          </p:nvSpPr>
          <p:spPr>
            <a:xfrm>
              <a:off x="968755" y="2011294"/>
              <a:ext cx="130689" cy="11429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B87FA276-06A7-C307-D52A-0881062F4EB3}"/>
                </a:ext>
              </a:extLst>
            </p:cNvPr>
            <p:cNvGrpSpPr/>
            <p:nvPr/>
          </p:nvGrpSpPr>
          <p:grpSpPr>
            <a:xfrm>
              <a:off x="1191951" y="1965443"/>
              <a:ext cx="60967" cy="103132"/>
              <a:chOff x="-2796392" y="1123442"/>
              <a:chExt cx="120832" cy="104889"/>
            </a:xfrm>
          </p:grpSpPr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43DF0A54-B358-4E4B-60E6-CE734BCCEFAA}"/>
                  </a:ext>
                </a:extLst>
              </p:cNvPr>
              <p:cNvSpPr/>
              <p:nvPr/>
            </p:nvSpPr>
            <p:spPr>
              <a:xfrm>
                <a:off x="-2796392" y="1123442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10C09455-453E-D4C0-71FD-6E608AF1EB3B}"/>
                  </a:ext>
                </a:extLst>
              </p:cNvPr>
              <p:cNvSpPr/>
              <p:nvPr/>
            </p:nvSpPr>
            <p:spPr>
              <a:xfrm>
                <a:off x="-2796392" y="1146758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5FEED7E1-C8E7-AE45-3D02-B60893E4AAA4}"/>
                  </a:ext>
                </a:extLst>
              </p:cNvPr>
              <p:cNvSpPr/>
              <p:nvPr/>
            </p:nvSpPr>
            <p:spPr>
              <a:xfrm>
                <a:off x="-2796392" y="1193390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62" name="Rechthoek 161">
                <a:extLst>
                  <a:ext uri="{FF2B5EF4-FFF2-40B4-BE49-F238E27FC236}">
                    <a16:creationId xmlns:a16="http://schemas.microsoft.com/office/drawing/2014/main" id="{0042C4AE-AF64-AE0F-ED84-5FAD58729D44}"/>
                  </a:ext>
                </a:extLst>
              </p:cNvPr>
              <p:cNvSpPr/>
              <p:nvPr/>
            </p:nvSpPr>
            <p:spPr>
              <a:xfrm>
                <a:off x="-2796392" y="1216707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AA405DBE-2C0B-3983-8E3C-BF782826E332}"/>
                  </a:ext>
                </a:extLst>
              </p:cNvPr>
              <p:cNvSpPr/>
              <p:nvPr/>
            </p:nvSpPr>
            <p:spPr>
              <a:xfrm>
                <a:off x="-2796392" y="1170074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86B02409-0BB4-80B2-C02D-1ED47157DBDA}"/>
                </a:ext>
              </a:extLst>
            </p:cNvPr>
            <p:cNvGrpSpPr/>
            <p:nvPr/>
          </p:nvGrpSpPr>
          <p:grpSpPr>
            <a:xfrm>
              <a:off x="1262672" y="1965443"/>
              <a:ext cx="60967" cy="103132"/>
              <a:chOff x="-2796392" y="1123442"/>
              <a:chExt cx="120832" cy="104889"/>
            </a:xfrm>
          </p:grpSpPr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DF8C0ED7-6463-AB5B-D223-307F50F3C19D}"/>
                  </a:ext>
                </a:extLst>
              </p:cNvPr>
              <p:cNvSpPr/>
              <p:nvPr/>
            </p:nvSpPr>
            <p:spPr>
              <a:xfrm>
                <a:off x="-2796392" y="1123442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5" name="Rechthoek 154">
                <a:extLst>
                  <a:ext uri="{FF2B5EF4-FFF2-40B4-BE49-F238E27FC236}">
                    <a16:creationId xmlns:a16="http://schemas.microsoft.com/office/drawing/2014/main" id="{BCF58BC0-F6C4-1870-945B-F4D97FEFFCAE}"/>
                  </a:ext>
                </a:extLst>
              </p:cNvPr>
              <p:cNvSpPr/>
              <p:nvPr/>
            </p:nvSpPr>
            <p:spPr>
              <a:xfrm>
                <a:off x="-2796392" y="1146758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6" name="Rechthoek 155">
                <a:extLst>
                  <a:ext uri="{FF2B5EF4-FFF2-40B4-BE49-F238E27FC236}">
                    <a16:creationId xmlns:a16="http://schemas.microsoft.com/office/drawing/2014/main" id="{FBC95CAA-DC09-A7FB-AF8D-F914478EEF94}"/>
                  </a:ext>
                </a:extLst>
              </p:cNvPr>
              <p:cNvSpPr/>
              <p:nvPr/>
            </p:nvSpPr>
            <p:spPr>
              <a:xfrm>
                <a:off x="-2796392" y="1193390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32553D8A-B421-8787-D124-E3D579E7C0DB}"/>
                  </a:ext>
                </a:extLst>
              </p:cNvPr>
              <p:cNvSpPr/>
              <p:nvPr/>
            </p:nvSpPr>
            <p:spPr>
              <a:xfrm>
                <a:off x="-2796392" y="1216707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5A92B41F-C01F-AEB1-37BE-2499CC18B491}"/>
                  </a:ext>
                </a:extLst>
              </p:cNvPr>
              <p:cNvSpPr/>
              <p:nvPr/>
            </p:nvSpPr>
            <p:spPr>
              <a:xfrm>
                <a:off x="-2796392" y="1170074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21" name="Afgeronde rechthoek 69">
              <a:extLst>
                <a:ext uri="{FF2B5EF4-FFF2-40B4-BE49-F238E27FC236}">
                  <a16:creationId xmlns:a16="http://schemas.microsoft.com/office/drawing/2014/main" id="{23EA2ECE-A12B-2156-B6D6-6702BA9433BB}"/>
                </a:ext>
              </a:extLst>
            </p:cNvPr>
            <p:cNvSpPr/>
            <p:nvPr/>
          </p:nvSpPr>
          <p:spPr>
            <a:xfrm>
              <a:off x="1804968" y="1784899"/>
              <a:ext cx="313472" cy="324076"/>
            </a:xfrm>
            <a:prstGeom prst="roundRect">
              <a:avLst>
                <a:gd name="adj" fmla="val 10944"/>
              </a:avLst>
            </a:prstGeom>
            <a:solidFill>
              <a:srgbClr val="FFFFFF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AE0823D4-0E33-726F-7295-2BA37AE170D4}"/>
                </a:ext>
              </a:extLst>
            </p:cNvPr>
            <p:cNvSpPr/>
            <p:nvPr userDrawn="1"/>
          </p:nvSpPr>
          <p:spPr>
            <a:xfrm>
              <a:off x="1884352" y="1866061"/>
              <a:ext cx="49894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4008C108-3BFB-352D-2A75-93835348CBDC}"/>
                </a:ext>
              </a:extLst>
            </p:cNvPr>
            <p:cNvSpPr/>
            <p:nvPr userDrawn="1"/>
          </p:nvSpPr>
          <p:spPr>
            <a:xfrm>
              <a:off x="1884352" y="1978241"/>
              <a:ext cx="49894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0BC95106-ACDE-B6F0-7D63-33EEC476F8A3}"/>
                </a:ext>
              </a:extLst>
            </p:cNvPr>
            <p:cNvSpPr/>
            <p:nvPr userDrawn="1"/>
          </p:nvSpPr>
          <p:spPr>
            <a:xfrm>
              <a:off x="1884352" y="2009000"/>
              <a:ext cx="49894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B5295E8A-3A48-B770-B8AE-1E3E932EDF3E}"/>
                </a:ext>
              </a:extLst>
            </p:cNvPr>
            <p:cNvSpPr/>
            <p:nvPr userDrawn="1"/>
          </p:nvSpPr>
          <p:spPr>
            <a:xfrm>
              <a:off x="1954579" y="1866061"/>
              <a:ext cx="110783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7AFD792E-8C30-B2DF-67E5-CCDEB9B8D7FC}"/>
                </a:ext>
              </a:extLst>
            </p:cNvPr>
            <p:cNvSpPr/>
            <p:nvPr userDrawn="1"/>
          </p:nvSpPr>
          <p:spPr>
            <a:xfrm>
              <a:off x="1954579" y="1978241"/>
              <a:ext cx="110783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8E0DFF79-3881-737F-A6CC-EDFB0CC85040}"/>
                </a:ext>
              </a:extLst>
            </p:cNvPr>
            <p:cNvSpPr/>
            <p:nvPr userDrawn="1"/>
          </p:nvSpPr>
          <p:spPr>
            <a:xfrm>
              <a:off x="1954579" y="2009000"/>
              <a:ext cx="19386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21C3AFD2-7B51-484B-B07F-AAB924811CDD}"/>
                </a:ext>
              </a:extLst>
            </p:cNvPr>
            <p:cNvSpPr/>
            <p:nvPr userDrawn="1"/>
          </p:nvSpPr>
          <p:spPr>
            <a:xfrm>
              <a:off x="1954579" y="1902682"/>
              <a:ext cx="110783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9ECC0D40-93BD-FC41-139D-7E9A2DE677FD}"/>
                </a:ext>
              </a:extLst>
            </p:cNvPr>
            <p:cNvSpPr/>
            <p:nvPr userDrawn="1"/>
          </p:nvSpPr>
          <p:spPr>
            <a:xfrm>
              <a:off x="1954579" y="1941361"/>
              <a:ext cx="66123" cy="22844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A75BC075-4671-89FB-E65B-6A1BDDAEF5CB}"/>
                </a:ext>
              </a:extLst>
            </p:cNvPr>
            <p:cNvSpPr/>
            <p:nvPr userDrawn="1"/>
          </p:nvSpPr>
          <p:spPr>
            <a:xfrm>
              <a:off x="1954579" y="1840108"/>
              <a:ext cx="9693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0EAB7CDA-42D3-024B-AD6F-F8F337B7E780}"/>
                </a:ext>
              </a:extLst>
            </p:cNvPr>
            <p:cNvSpPr/>
            <p:nvPr userDrawn="1"/>
          </p:nvSpPr>
          <p:spPr>
            <a:xfrm>
              <a:off x="1954579" y="2036603"/>
              <a:ext cx="9693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2" name="Vrije vorm 81">
              <a:extLst>
                <a:ext uri="{FF2B5EF4-FFF2-40B4-BE49-F238E27FC236}">
                  <a16:creationId xmlns:a16="http://schemas.microsoft.com/office/drawing/2014/main" id="{204747D8-23C1-C203-9446-F77C8D321279}"/>
                </a:ext>
              </a:extLst>
            </p:cNvPr>
            <p:cNvSpPr/>
            <p:nvPr userDrawn="1"/>
          </p:nvSpPr>
          <p:spPr>
            <a:xfrm>
              <a:off x="1858046" y="1896954"/>
              <a:ext cx="83088" cy="66075"/>
            </a:xfrm>
            <a:custGeom>
              <a:avLst/>
              <a:gdLst>
                <a:gd name="connsiteX0" fmla="*/ 635000 w 762000"/>
                <a:gd name="connsiteY0" fmla="*/ 0 h 575734"/>
                <a:gd name="connsiteX1" fmla="*/ 482600 w 762000"/>
                <a:gd name="connsiteY1" fmla="*/ 203200 h 575734"/>
                <a:gd name="connsiteX2" fmla="*/ 762000 w 762000"/>
                <a:gd name="connsiteY2" fmla="*/ 203200 h 575734"/>
                <a:gd name="connsiteX3" fmla="*/ 762000 w 762000"/>
                <a:gd name="connsiteY3" fmla="*/ 364067 h 575734"/>
                <a:gd name="connsiteX4" fmla="*/ 482600 w 762000"/>
                <a:gd name="connsiteY4" fmla="*/ 364067 h 575734"/>
                <a:gd name="connsiteX5" fmla="*/ 635000 w 762000"/>
                <a:gd name="connsiteY5" fmla="*/ 575734 h 575734"/>
                <a:gd name="connsiteX6" fmla="*/ 524933 w 762000"/>
                <a:gd name="connsiteY6" fmla="*/ 575734 h 575734"/>
                <a:gd name="connsiteX7" fmla="*/ 0 w 762000"/>
                <a:gd name="connsiteY7" fmla="*/ 313267 h 575734"/>
                <a:gd name="connsiteX8" fmla="*/ 533400 w 762000"/>
                <a:gd name="connsiteY8" fmla="*/ 0 h 575734"/>
                <a:gd name="connsiteX9" fmla="*/ 635000 w 762000"/>
                <a:gd name="connsiteY9" fmla="*/ 0 h 57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0" h="575734">
                  <a:moveTo>
                    <a:pt x="635000" y="0"/>
                  </a:moveTo>
                  <a:lnTo>
                    <a:pt x="482600" y="203200"/>
                  </a:lnTo>
                  <a:lnTo>
                    <a:pt x="762000" y="203200"/>
                  </a:lnTo>
                  <a:lnTo>
                    <a:pt x="762000" y="364067"/>
                  </a:lnTo>
                  <a:lnTo>
                    <a:pt x="482600" y="364067"/>
                  </a:lnTo>
                  <a:lnTo>
                    <a:pt x="635000" y="575734"/>
                  </a:lnTo>
                  <a:lnTo>
                    <a:pt x="524933" y="575734"/>
                  </a:lnTo>
                  <a:lnTo>
                    <a:pt x="0" y="313267"/>
                  </a:lnTo>
                  <a:lnTo>
                    <a:pt x="53340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003C7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D80E03B1-5028-8A23-42F3-3AAD6E336AB6}"/>
                </a:ext>
              </a:extLst>
            </p:cNvPr>
            <p:cNvCxnSpPr>
              <a:cxnSpLocks/>
              <a:stCxn id="113" idx="2"/>
              <a:endCxn id="121" idx="1"/>
            </p:cNvCxnSpPr>
            <p:nvPr/>
          </p:nvCxnSpPr>
          <p:spPr>
            <a:xfrm>
              <a:off x="1025775" y="1879170"/>
              <a:ext cx="779193" cy="67767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34" name="Rechte verbindingslijn 133">
              <a:extLst>
                <a:ext uri="{FF2B5EF4-FFF2-40B4-BE49-F238E27FC236}">
                  <a16:creationId xmlns:a16="http://schemas.microsoft.com/office/drawing/2014/main" id="{C1D8E942-D8DB-BFF8-6C68-59197185A5EB}"/>
                </a:ext>
              </a:extLst>
            </p:cNvPr>
            <p:cNvCxnSpPr>
              <a:cxnSpLocks/>
              <a:stCxn id="112" idx="3"/>
            </p:cNvCxnSpPr>
            <p:nvPr/>
          </p:nvCxnSpPr>
          <p:spPr>
            <a:xfrm flipV="1">
              <a:off x="1355195" y="1497679"/>
              <a:ext cx="449773" cy="274265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38" name="Afgeronde rechthoek 67">
              <a:extLst>
                <a:ext uri="{FF2B5EF4-FFF2-40B4-BE49-F238E27FC236}">
                  <a16:creationId xmlns:a16="http://schemas.microsoft.com/office/drawing/2014/main" id="{32571DBF-ADB2-DE62-5FC2-2510C4EE8000}"/>
                </a:ext>
              </a:extLst>
            </p:cNvPr>
            <p:cNvSpPr/>
            <p:nvPr/>
          </p:nvSpPr>
          <p:spPr>
            <a:xfrm>
              <a:off x="898178" y="1257934"/>
              <a:ext cx="513775" cy="333502"/>
            </a:xfrm>
            <a:prstGeom prst="roundRect">
              <a:avLst>
                <a:gd name="adj" fmla="val 7565"/>
              </a:avLst>
            </a:prstGeom>
            <a:gradFill>
              <a:gsLst>
                <a:gs pos="0">
                  <a:srgbClr val="FFEC8F"/>
                </a:gs>
                <a:gs pos="100000">
                  <a:srgbClr val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9" name="Vrije vorm 68">
              <a:extLst>
                <a:ext uri="{FF2B5EF4-FFF2-40B4-BE49-F238E27FC236}">
                  <a16:creationId xmlns:a16="http://schemas.microsoft.com/office/drawing/2014/main" id="{728FFB03-0B66-5717-D8C1-2BF8357C892C}"/>
                </a:ext>
              </a:extLst>
            </p:cNvPr>
            <p:cNvSpPr/>
            <p:nvPr/>
          </p:nvSpPr>
          <p:spPr>
            <a:xfrm>
              <a:off x="892113" y="1299371"/>
              <a:ext cx="519840" cy="297000"/>
            </a:xfrm>
            <a:custGeom>
              <a:avLst/>
              <a:gdLst>
                <a:gd name="connsiteX0" fmla="*/ 55524 w 528695"/>
                <a:gd name="connsiteY0" fmla="*/ 0 h 302059"/>
                <a:gd name="connsiteX1" fmla="*/ 455496 w 528695"/>
                <a:gd name="connsiteY1" fmla="*/ 0 h 302059"/>
                <a:gd name="connsiteX2" fmla="*/ 475205 w 528695"/>
                <a:gd name="connsiteY2" fmla="*/ 19709 h 302059"/>
                <a:gd name="connsiteX3" fmla="*/ 475205 w 528695"/>
                <a:gd name="connsiteY3" fmla="*/ 230056 h 302059"/>
                <a:gd name="connsiteX4" fmla="*/ 516694 w 528695"/>
                <a:gd name="connsiteY4" fmla="*/ 230056 h 302059"/>
                <a:gd name="connsiteX5" fmla="*/ 528695 w 528695"/>
                <a:gd name="connsiteY5" fmla="*/ 242057 h 302059"/>
                <a:gd name="connsiteX6" fmla="*/ 528695 w 528695"/>
                <a:gd name="connsiteY6" fmla="*/ 290058 h 302059"/>
                <a:gd name="connsiteX7" fmla="*/ 516694 w 528695"/>
                <a:gd name="connsiteY7" fmla="*/ 302059 h 302059"/>
                <a:gd name="connsiteX8" fmla="*/ 12001 w 528695"/>
                <a:gd name="connsiteY8" fmla="*/ 302059 h 302059"/>
                <a:gd name="connsiteX9" fmla="*/ 0 w 528695"/>
                <a:gd name="connsiteY9" fmla="*/ 290058 h 302059"/>
                <a:gd name="connsiteX10" fmla="*/ 0 w 528695"/>
                <a:gd name="connsiteY10" fmla="*/ 242057 h 302059"/>
                <a:gd name="connsiteX11" fmla="*/ 12001 w 528695"/>
                <a:gd name="connsiteY11" fmla="*/ 230056 h 302059"/>
                <a:gd name="connsiteX12" fmla="*/ 35815 w 528695"/>
                <a:gd name="connsiteY12" fmla="*/ 230056 h 302059"/>
                <a:gd name="connsiteX13" fmla="*/ 35815 w 528695"/>
                <a:gd name="connsiteY13" fmla="*/ 19709 h 302059"/>
                <a:gd name="connsiteX14" fmla="*/ 55524 w 528695"/>
                <a:gd name="connsiteY14" fmla="*/ 0 h 30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8695" h="302059">
                  <a:moveTo>
                    <a:pt x="55524" y="0"/>
                  </a:moveTo>
                  <a:lnTo>
                    <a:pt x="455496" y="0"/>
                  </a:lnTo>
                  <a:cubicBezTo>
                    <a:pt x="466381" y="0"/>
                    <a:pt x="475205" y="8824"/>
                    <a:pt x="475205" y="19709"/>
                  </a:cubicBezTo>
                  <a:lnTo>
                    <a:pt x="475205" y="230056"/>
                  </a:lnTo>
                  <a:lnTo>
                    <a:pt x="516694" y="230056"/>
                  </a:lnTo>
                  <a:cubicBezTo>
                    <a:pt x="523322" y="230056"/>
                    <a:pt x="528695" y="235429"/>
                    <a:pt x="528695" y="242057"/>
                  </a:cubicBezTo>
                  <a:lnTo>
                    <a:pt x="528695" y="290058"/>
                  </a:lnTo>
                  <a:cubicBezTo>
                    <a:pt x="528695" y="296686"/>
                    <a:pt x="523322" y="302059"/>
                    <a:pt x="516694" y="302059"/>
                  </a:cubicBezTo>
                  <a:lnTo>
                    <a:pt x="12001" y="302059"/>
                  </a:lnTo>
                  <a:cubicBezTo>
                    <a:pt x="5373" y="302059"/>
                    <a:pt x="0" y="296686"/>
                    <a:pt x="0" y="290058"/>
                  </a:cubicBezTo>
                  <a:lnTo>
                    <a:pt x="0" y="242057"/>
                  </a:lnTo>
                  <a:cubicBezTo>
                    <a:pt x="0" y="235429"/>
                    <a:pt x="5373" y="230056"/>
                    <a:pt x="12001" y="230056"/>
                  </a:cubicBezTo>
                  <a:lnTo>
                    <a:pt x="35815" y="230056"/>
                  </a:lnTo>
                  <a:lnTo>
                    <a:pt x="35815" y="19709"/>
                  </a:lnTo>
                  <a:cubicBezTo>
                    <a:pt x="35815" y="8824"/>
                    <a:pt x="44639" y="0"/>
                    <a:pt x="5552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rgbClr val="9DAB99">
                  <a:lumMod val="90000"/>
                </a:srgbClr>
              </a:solidFill>
              <a:prstDash val="solid"/>
            </a:ln>
            <a:effectLst/>
          </p:spPr>
          <p:txBody>
            <a:bodyPr rot="0" spcFirstLastPara="0" vert="horz" wrap="square" lIns="108000" tIns="36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Start</a:t>
              </a:r>
            </a:p>
          </p:txBody>
        </p:sp>
        <p:grpSp>
          <p:nvGrpSpPr>
            <p:cNvPr id="141" name="Groep 140">
              <a:extLst>
                <a:ext uri="{FF2B5EF4-FFF2-40B4-BE49-F238E27FC236}">
                  <a16:creationId xmlns:a16="http://schemas.microsoft.com/office/drawing/2014/main" id="{1C833A29-0525-F002-1D2D-DFDA1DDF2F16}"/>
                </a:ext>
              </a:extLst>
            </p:cNvPr>
            <p:cNvGrpSpPr/>
            <p:nvPr userDrawn="1"/>
          </p:nvGrpSpPr>
          <p:grpSpPr>
            <a:xfrm flipH="1">
              <a:off x="1804968" y="1387470"/>
              <a:ext cx="313472" cy="324076"/>
              <a:chOff x="-2613177" y="1836300"/>
              <a:chExt cx="313472" cy="324076"/>
            </a:xfrm>
          </p:grpSpPr>
          <p:sp>
            <p:nvSpPr>
              <p:cNvPr id="142" name="Afgeronde rechthoek 69">
                <a:extLst>
                  <a:ext uri="{FF2B5EF4-FFF2-40B4-BE49-F238E27FC236}">
                    <a16:creationId xmlns:a16="http://schemas.microsoft.com/office/drawing/2014/main" id="{E651870C-6E55-4F98-3D56-C45AB9708A0F}"/>
                  </a:ext>
                </a:extLst>
              </p:cNvPr>
              <p:cNvSpPr/>
              <p:nvPr userDrawn="1"/>
            </p:nvSpPr>
            <p:spPr>
              <a:xfrm>
                <a:off x="-2613177" y="1836300"/>
                <a:ext cx="313472" cy="324076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F4589C21-420E-BE51-7FA4-A7FF1300224D}"/>
                  </a:ext>
                </a:extLst>
              </p:cNvPr>
              <p:cNvSpPr/>
              <p:nvPr userDrawn="1"/>
            </p:nvSpPr>
            <p:spPr>
              <a:xfrm>
                <a:off x="-2533793" y="1917462"/>
                <a:ext cx="49894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A3D91CDB-F921-FB69-CCCA-1BD60D95F342}"/>
                  </a:ext>
                </a:extLst>
              </p:cNvPr>
              <p:cNvSpPr/>
              <p:nvPr userDrawn="1"/>
            </p:nvSpPr>
            <p:spPr>
              <a:xfrm>
                <a:off x="-2533793" y="2029642"/>
                <a:ext cx="49894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08994E99-2BFB-51BB-86F8-5CB6A497CAA8}"/>
                  </a:ext>
                </a:extLst>
              </p:cNvPr>
              <p:cNvSpPr/>
              <p:nvPr userDrawn="1"/>
            </p:nvSpPr>
            <p:spPr>
              <a:xfrm>
                <a:off x="-2533793" y="2060401"/>
                <a:ext cx="49894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6A95AC6C-8913-64CF-2B91-6D1961F7CB28}"/>
                  </a:ext>
                </a:extLst>
              </p:cNvPr>
              <p:cNvSpPr/>
              <p:nvPr userDrawn="1"/>
            </p:nvSpPr>
            <p:spPr>
              <a:xfrm>
                <a:off x="-2463566" y="1917462"/>
                <a:ext cx="110783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0847D424-8C06-C9C3-E53B-203534659165}"/>
                  </a:ext>
                </a:extLst>
              </p:cNvPr>
              <p:cNvSpPr/>
              <p:nvPr userDrawn="1"/>
            </p:nvSpPr>
            <p:spPr>
              <a:xfrm>
                <a:off x="-2463566" y="2029642"/>
                <a:ext cx="110783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CE9DCD78-7311-09F3-CFD5-8F069238F95A}"/>
                  </a:ext>
                </a:extLst>
              </p:cNvPr>
              <p:cNvSpPr/>
              <p:nvPr userDrawn="1"/>
            </p:nvSpPr>
            <p:spPr>
              <a:xfrm>
                <a:off x="-2463566" y="2060401"/>
                <a:ext cx="19386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60BF44E8-AAB6-E740-548D-EFCE346F1AEA}"/>
                  </a:ext>
                </a:extLst>
              </p:cNvPr>
              <p:cNvSpPr/>
              <p:nvPr userDrawn="1"/>
            </p:nvSpPr>
            <p:spPr>
              <a:xfrm>
                <a:off x="-2463566" y="1954083"/>
                <a:ext cx="110783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0" name="Rechthoek 149">
                <a:extLst>
                  <a:ext uri="{FF2B5EF4-FFF2-40B4-BE49-F238E27FC236}">
                    <a16:creationId xmlns:a16="http://schemas.microsoft.com/office/drawing/2014/main" id="{E21D563D-0025-AD5F-5134-54292628D9BD}"/>
                  </a:ext>
                </a:extLst>
              </p:cNvPr>
              <p:cNvSpPr/>
              <p:nvPr userDrawn="1"/>
            </p:nvSpPr>
            <p:spPr>
              <a:xfrm>
                <a:off x="-2463566" y="1992762"/>
                <a:ext cx="66123" cy="2284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AD6748D0-E924-B254-2B6E-E486D49DD708}"/>
                  </a:ext>
                </a:extLst>
              </p:cNvPr>
              <p:cNvSpPr/>
              <p:nvPr userDrawn="1"/>
            </p:nvSpPr>
            <p:spPr>
              <a:xfrm>
                <a:off x="-2463566" y="1891509"/>
                <a:ext cx="9693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A1C85B27-EEA4-24FB-239B-F36B31D47544}"/>
                  </a:ext>
                </a:extLst>
              </p:cNvPr>
              <p:cNvSpPr/>
              <p:nvPr userDrawn="1"/>
            </p:nvSpPr>
            <p:spPr>
              <a:xfrm>
                <a:off x="-2463566" y="2088004"/>
                <a:ext cx="9693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3" name="Vrije vorm 81">
                <a:extLst>
                  <a:ext uri="{FF2B5EF4-FFF2-40B4-BE49-F238E27FC236}">
                    <a16:creationId xmlns:a16="http://schemas.microsoft.com/office/drawing/2014/main" id="{EE1A3CC1-5431-3DFE-E5DE-0102301DEB2D}"/>
                  </a:ext>
                </a:extLst>
              </p:cNvPr>
              <p:cNvSpPr/>
              <p:nvPr userDrawn="1"/>
            </p:nvSpPr>
            <p:spPr>
              <a:xfrm>
                <a:off x="-2560099" y="1948355"/>
                <a:ext cx="83088" cy="66075"/>
              </a:xfrm>
              <a:custGeom>
                <a:avLst/>
                <a:gdLst>
                  <a:gd name="connsiteX0" fmla="*/ 635000 w 762000"/>
                  <a:gd name="connsiteY0" fmla="*/ 0 h 575734"/>
                  <a:gd name="connsiteX1" fmla="*/ 482600 w 762000"/>
                  <a:gd name="connsiteY1" fmla="*/ 203200 h 575734"/>
                  <a:gd name="connsiteX2" fmla="*/ 762000 w 762000"/>
                  <a:gd name="connsiteY2" fmla="*/ 203200 h 575734"/>
                  <a:gd name="connsiteX3" fmla="*/ 762000 w 762000"/>
                  <a:gd name="connsiteY3" fmla="*/ 364067 h 575734"/>
                  <a:gd name="connsiteX4" fmla="*/ 482600 w 762000"/>
                  <a:gd name="connsiteY4" fmla="*/ 364067 h 575734"/>
                  <a:gd name="connsiteX5" fmla="*/ 635000 w 762000"/>
                  <a:gd name="connsiteY5" fmla="*/ 575734 h 575734"/>
                  <a:gd name="connsiteX6" fmla="*/ 524933 w 762000"/>
                  <a:gd name="connsiteY6" fmla="*/ 575734 h 575734"/>
                  <a:gd name="connsiteX7" fmla="*/ 0 w 762000"/>
                  <a:gd name="connsiteY7" fmla="*/ 313267 h 575734"/>
                  <a:gd name="connsiteX8" fmla="*/ 533400 w 762000"/>
                  <a:gd name="connsiteY8" fmla="*/ 0 h 575734"/>
                  <a:gd name="connsiteX9" fmla="*/ 635000 w 762000"/>
                  <a:gd name="connsiteY9" fmla="*/ 0 h 57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0" h="575734">
                    <a:moveTo>
                      <a:pt x="635000" y="0"/>
                    </a:moveTo>
                    <a:lnTo>
                      <a:pt x="482600" y="203200"/>
                    </a:lnTo>
                    <a:lnTo>
                      <a:pt x="762000" y="203200"/>
                    </a:lnTo>
                    <a:lnTo>
                      <a:pt x="762000" y="364067"/>
                    </a:lnTo>
                    <a:lnTo>
                      <a:pt x="482600" y="364067"/>
                    </a:lnTo>
                    <a:lnTo>
                      <a:pt x="635000" y="575734"/>
                    </a:lnTo>
                    <a:lnTo>
                      <a:pt x="524933" y="575734"/>
                    </a:lnTo>
                    <a:lnTo>
                      <a:pt x="0" y="313267"/>
                    </a:lnTo>
                    <a:lnTo>
                      <a:pt x="533400" y="0"/>
                    </a:lnTo>
                    <a:lnTo>
                      <a:pt x="635000" y="0"/>
                    </a:lnTo>
                    <a:close/>
                  </a:path>
                </a:pathLst>
              </a:custGeom>
              <a:solidFill>
                <a:srgbClr val="003C7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</p:grpSp>
      <p:sp>
        <p:nvSpPr>
          <p:cNvPr id="105" name="Tijdelijke aanduiding voor tekst 2">
            <a:extLst>
              <a:ext uri="{FF2B5EF4-FFF2-40B4-BE49-F238E27FC236}">
                <a16:creationId xmlns:a16="http://schemas.microsoft.com/office/drawing/2014/main" id="{1CA64F8E-DEC5-7A4A-664C-0335BBA9CB9F}"/>
              </a:ext>
            </a:extLst>
          </p:cNvPr>
          <p:cNvSpPr txBox="1">
            <a:spLocks/>
          </p:cNvSpPr>
          <p:nvPr userDrawn="1"/>
        </p:nvSpPr>
        <p:spPr>
          <a:xfrm>
            <a:off x="697817" y="3815454"/>
            <a:ext cx="3478680" cy="3038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72000" indent="-216000" algn="l" defTabSz="540000" rtl="0" eaLnBrk="1" latinLnBrk="0" hangingPunct="1">
              <a:lnSpc>
                <a:spcPct val="100000"/>
              </a:lnSpc>
              <a:spcBef>
                <a:spcPts val="600"/>
              </a:spcBef>
              <a:buSzPct val="50000"/>
              <a:buFont typeface="Wingdings 2" panose="05020102010507070707" pitchFamily="18" charset="2"/>
              <a:buChar char="¤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50000"/>
              <a:buFont typeface="Wingdings 2" panose="05020102010507070707" pitchFamily="18" charset="2"/>
              <a:buChar char="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50000"/>
              <a:buFont typeface="Wingdings 3" panose="05040102010807070707" pitchFamily="18" charset="2"/>
              <a:buChar char="{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SzPct val="50000"/>
              <a:buFont typeface="Wingdings 2" panose="05020102010507070707" pitchFamily="18" charset="2"/>
              <a:buChar char="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nl-B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Vierde niveau (11pt)</a:t>
            </a:r>
          </a:p>
        </p:txBody>
      </p:sp>
      <p:sp>
        <p:nvSpPr>
          <p:cNvPr id="106" name="Tijdelijke aanduiding voor tekst 2">
            <a:extLst>
              <a:ext uri="{FF2B5EF4-FFF2-40B4-BE49-F238E27FC236}">
                <a16:creationId xmlns:a16="http://schemas.microsoft.com/office/drawing/2014/main" id="{1DC4EA8F-49ED-E004-A7A6-688AEB6C1B12}"/>
              </a:ext>
            </a:extLst>
          </p:cNvPr>
          <p:cNvSpPr txBox="1">
            <a:spLocks/>
          </p:cNvSpPr>
          <p:nvPr userDrawn="1"/>
        </p:nvSpPr>
        <p:spPr>
          <a:xfrm>
            <a:off x="697817" y="4115362"/>
            <a:ext cx="3656369" cy="3038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72000" indent="-216000" algn="l" defTabSz="540000" rtl="0" eaLnBrk="1" latinLnBrk="0" hangingPunct="1">
              <a:lnSpc>
                <a:spcPct val="100000"/>
              </a:lnSpc>
              <a:spcBef>
                <a:spcPts val="600"/>
              </a:spcBef>
              <a:buSzPct val="50000"/>
              <a:buFont typeface="Wingdings 2" panose="05020102010507070707" pitchFamily="18" charset="2"/>
              <a:buChar char="¤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50000"/>
              <a:buFont typeface="Wingdings 2" panose="05020102010507070707" pitchFamily="18" charset="2"/>
              <a:buChar char="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50000"/>
              <a:buFont typeface="Wingdings 3" panose="05040102010807070707" pitchFamily="18" charset="2"/>
              <a:buChar char="{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SzPct val="50000"/>
              <a:buFont typeface="Wingdings 2" panose="05020102010507070707" pitchFamily="18" charset="2"/>
              <a:buChar char="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nl-B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Vijfde niveau (11pt)</a:t>
            </a:r>
          </a:p>
        </p:txBody>
      </p:sp>
      <p:sp>
        <p:nvSpPr>
          <p:cNvPr id="166" name="Rechthoek 165">
            <a:extLst>
              <a:ext uri="{FF2B5EF4-FFF2-40B4-BE49-F238E27FC236}">
                <a16:creationId xmlns:a16="http://schemas.microsoft.com/office/drawing/2014/main" id="{65814356-BF0D-46F1-251D-C8BD0FC5273A}"/>
              </a:ext>
            </a:extLst>
          </p:cNvPr>
          <p:cNvSpPr/>
          <p:nvPr userDrawn="1"/>
        </p:nvSpPr>
        <p:spPr>
          <a:xfrm>
            <a:off x="728624" y="4771074"/>
            <a:ext cx="4288084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80000" rIns="18000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Voettekst</a:t>
            </a:r>
            <a:endParaRPr lang="nl-NL" sz="1800" b="1" i="0" kern="1200" noProof="0" dirty="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67" name="Tekstvak 166">
            <a:extLst>
              <a:ext uri="{FF2B5EF4-FFF2-40B4-BE49-F238E27FC236}">
                <a16:creationId xmlns:a16="http://schemas.microsoft.com/office/drawing/2014/main" id="{B7C0AC2B-C7AE-30C6-70E9-A0398FAC3FEE}"/>
              </a:ext>
            </a:extLst>
          </p:cNvPr>
          <p:cNvSpPr txBox="1"/>
          <p:nvPr userDrawn="1"/>
        </p:nvSpPr>
        <p:spPr>
          <a:xfrm>
            <a:off x="892614" y="5368468"/>
            <a:ext cx="3895953" cy="68071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nl-NL" sz="16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Invoegen &gt;  Groep tekst &gt; Koptekst en voettekst &gt; titel instellen bij voettekst</a:t>
            </a:r>
          </a:p>
        </p:txBody>
      </p:sp>
      <p:cxnSp>
        <p:nvCxnSpPr>
          <p:cNvPr id="169" name="Rechte verbindingslijn 168">
            <a:extLst>
              <a:ext uri="{FF2B5EF4-FFF2-40B4-BE49-F238E27FC236}">
                <a16:creationId xmlns:a16="http://schemas.microsoft.com/office/drawing/2014/main" id="{FF630668-D459-A25E-E542-B10033313BF2}"/>
              </a:ext>
            </a:extLst>
          </p:cNvPr>
          <p:cNvCxnSpPr>
            <a:cxnSpLocks/>
          </p:cNvCxnSpPr>
          <p:nvPr userDrawn="1"/>
        </p:nvCxnSpPr>
        <p:spPr>
          <a:xfrm>
            <a:off x="896722" y="5187188"/>
            <a:ext cx="4119986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74" name="Rechthoek 173">
            <a:extLst>
              <a:ext uri="{FF2B5EF4-FFF2-40B4-BE49-F238E27FC236}">
                <a16:creationId xmlns:a16="http://schemas.microsoft.com/office/drawing/2014/main" id="{06F7BB34-8DEE-13D3-649F-B30873897A56}"/>
              </a:ext>
            </a:extLst>
          </p:cNvPr>
          <p:cNvSpPr/>
          <p:nvPr userDrawn="1"/>
        </p:nvSpPr>
        <p:spPr>
          <a:xfrm>
            <a:off x="6088165" y="987745"/>
            <a:ext cx="2572469" cy="280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Afbeeldingen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F1253370-4FA9-CFEE-4289-D903CD73B02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72493"/>
            <a:ext cx="5153526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76" name="Tekstvak 175">
            <a:extLst>
              <a:ext uri="{FF2B5EF4-FFF2-40B4-BE49-F238E27FC236}">
                <a16:creationId xmlns:a16="http://schemas.microsoft.com/office/drawing/2014/main" id="{2E3B83A4-2F04-D6CF-184C-65E703803531}"/>
              </a:ext>
            </a:extLst>
          </p:cNvPr>
          <p:cNvSpPr txBox="1"/>
          <p:nvPr userDrawn="1"/>
        </p:nvSpPr>
        <p:spPr>
          <a:xfrm>
            <a:off x="6088164" y="1533156"/>
            <a:ext cx="5161362" cy="185912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lang="nl-NL" sz="16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Afbeeldingen kunnen toegevoegd worden via deze knop: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De afbeelding wordt automatisch geschaald. 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Je kan na het invoegen de foto nog verschuiven en/of  vergroten door de foto te: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Selecteren &gt; Afbeeldingsopmaak &gt; Bijsnijden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Om een afbeelding te wijzigen, verwijder je best de huidige en begin je terug opnieuw.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endParaRPr kumimoji="0" lang="nl-NL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endParaRPr lang="nl-NL" sz="1600" b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81" name="Groep 180">
            <a:extLst>
              <a:ext uri="{FF2B5EF4-FFF2-40B4-BE49-F238E27FC236}">
                <a16:creationId xmlns:a16="http://schemas.microsoft.com/office/drawing/2014/main" id="{41D75357-0A02-0853-84B7-88A5E0DBB7BD}"/>
              </a:ext>
            </a:extLst>
          </p:cNvPr>
          <p:cNvGrpSpPr/>
          <p:nvPr userDrawn="1"/>
        </p:nvGrpSpPr>
        <p:grpSpPr>
          <a:xfrm>
            <a:off x="10925289" y="1571690"/>
            <a:ext cx="250379" cy="249771"/>
            <a:chOff x="-706740" y="145633"/>
            <a:chExt cx="250379" cy="249771"/>
          </a:xfrm>
        </p:grpSpPr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2CB24FCE-F6E9-A218-294E-508ED38C9581}"/>
                </a:ext>
              </a:extLst>
            </p:cNvPr>
            <p:cNvSpPr/>
            <p:nvPr userDrawn="1"/>
          </p:nvSpPr>
          <p:spPr>
            <a:xfrm rot="5400000">
              <a:off x="-695663" y="134556"/>
              <a:ext cx="216024" cy="238177"/>
            </a:xfrm>
            <a:prstGeom prst="rect">
              <a:avLst/>
            </a:prstGeom>
            <a:solidFill>
              <a:schemeClr val="bg1"/>
            </a:solidFill>
            <a:ln w="15875" cap="sq">
              <a:solidFill>
                <a:schemeClr val="tx2">
                  <a:lumMod val="60000"/>
                  <a:lumOff val="40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83" name="Gelijkbenige driehoek 128">
              <a:extLst>
                <a:ext uri="{FF2B5EF4-FFF2-40B4-BE49-F238E27FC236}">
                  <a16:creationId xmlns:a16="http://schemas.microsoft.com/office/drawing/2014/main" id="{9E432F71-A94F-DB81-81DB-9BE0F62CBC81}"/>
                </a:ext>
              </a:extLst>
            </p:cNvPr>
            <p:cNvSpPr/>
            <p:nvPr userDrawn="1"/>
          </p:nvSpPr>
          <p:spPr>
            <a:xfrm>
              <a:off x="-691695" y="241573"/>
              <a:ext cx="131236" cy="108025"/>
            </a:xfrm>
            <a:custGeom>
              <a:avLst/>
              <a:gdLst>
                <a:gd name="connsiteX0" fmla="*/ 0 w 165756"/>
                <a:gd name="connsiteY0" fmla="*/ 108025 h 108025"/>
                <a:gd name="connsiteX1" fmla="*/ 82878 w 165756"/>
                <a:gd name="connsiteY1" fmla="*/ 0 h 108025"/>
                <a:gd name="connsiteX2" fmla="*/ 165756 w 165756"/>
                <a:gd name="connsiteY2" fmla="*/ 108025 h 108025"/>
                <a:gd name="connsiteX3" fmla="*/ 0 w 165756"/>
                <a:gd name="connsiteY3" fmla="*/ 108025 h 108025"/>
                <a:gd name="connsiteX0" fmla="*/ 0 w 165756"/>
                <a:gd name="connsiteY0" fmla="*/ 108025 h 108025"/>
                <a:gd name="connsiteX1" fmla="*/ 82878 w 165756"/>
                <a:gd name="connsiteY1" fmla="*/ 0 h 108025"/>
                <a:gd name="connsiteX2" fmla="*/ 165756 w 165756"/>
                <a:gd name="connsiteY2" fmla="*/ 108025 h 108025"/>
                <a:gd name="connsiteX3" fmla="*/ 37140 w 165756"/>
                <a:gd name="connsiteY3" fmla="*/ 106895 h 108025"/>
                <a:gd name="connsiteX4" fmla="*/ 0 w 165756"/>
                <a:gd name="connsiteY4" fmla="*/ 108025 h 108025"/>
                <a:gd name="connsiteX0" fmla="*/ 0 w 165756"/>
                <a:gd name="connsiteY0" fmla="*/ 108025 h 108025"/>
                <a:gd name="connsiteX1" fmla="*/ 34520 w 165756"/>
                <a:gd name="connsiteY1" fmla="*/ 62354 h 108025"/>
                <a:gd name="connsiteX2" fmla="*/ 82878 w 165756"/>
                <a:gd name="connsiteY2" fmla="*/ 0 h 108025"/>
                <a:gd name="connsiteX3" fmla="*/ 165756 w 165756"/>
                <a:gd name="connsiteY3" fmla="*/ 108025 h 108025"/>
                <a:gd name="connsiteX4" fmla="*/ 37140 w 165756"/>
                <a:gd name="connsiteY4" fmla="*/ 106895 h 108025"/>
                <a:gd name="connsiteX5" fmla="*/ 0 w 165756"/>
                <a:gd name="connsiteY5" fmla="*/ 108025 h 108025"/>
                <a:gd name="connsiteX0" fmla="*/ 2620 w 131236"/>
                <a:gd name="connsiteY0" fmla="*/ 106895 h 108025"/>
                <a:gd name="connsiteX1" fmla="*/ 0 w 131236"/>
                <a:gd name="connsiteY1" fmla="*/ 62354 h 108025"/>
                <a:gd name="connsiteX2" fmla="*/ 48358 w 131236"/>
                <a:gd name="connsiteY2" fmla="*/ 0 h 108025"/>
                <a:gd name="connsiteX3" fmla="*/ 131236 w 131236"/>
                <a:gd name="connsiteY3" fmla="*/ 108025 h 108025"/>
                <a:gd name="connsiteX4" fmla="*/ 2620 w 131236"/>
                <a:gd name="connsiteY4" fmla="*/ 106895 h 10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36" h="108025">
                  <a:moveTo>
                    <a:pt x="2620" y="106895"/>
                  </a:moveTo>
                  <a:lnTo>
                    <a:pt x="0" y="62354"/>
                  </a:lnTo>
                  <a:lnTo>
                    <a:pt x="48358" y="0"/>
                  </a:lnTo>
                  <a:lnTo>
                    <a:pt x="131236" y="108025"/>
                  </a:lnTo>
                  <a:lnTo>
                    <a:pt x="2620" y="10689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8900CCE4-E3C9-D78E-6E52-A021866AD3A2}"/>
                </a:ext>
              </a:extLst>
            </p:cNvPr>
            <p:cNvSpPr/>
            <p:nvPr userDrawn="1"/>
          </p:nvSpPr>
          <p:spPr>
            <a:xfrm>
              <a:off x="-550874" y="173162"/>
              <a:ext cx="54000" cy="54000"/>
            </a:xfrm>
            <a:prstGeom prst="ellipse">
              <a:avLst/>
            </a:prstGeom>
            <a:solidFill>
              <a:srgbClr val="FFC000"/>
            </a:solidFill>
            <a:ln w="15875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E1B09280-C880-F73B-792A-C8BEED8BA18F}"/>
                </a:ext>
              </a:extLst>
            </p:cNvPr>
            <p:cNvSpPr/>
            <p:nvPr userDrawn="1"/>
          </p:nvSpPr>
          <p:spPr>
            <a:xfrm rot="5400000">
              <a:off x="-576961" y="253117"/>
              <a:ext cx="108000" cy="133200"/>
            </a:xfrm>
            <a:prstGeom prst="rect">
              <a:avLst/>
            </a:prstGeom>
            <a:solidFill>
              <a:schemeClr val="bg1"/>
            </a:solidFill>
            <a:ln w="15875" cap="rnd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E5D6BB21-0602-AFA0-F580-39A6BD1EDB8D}"/>
                </a:ext>
              </a:extLst>
            </p:cNvPr>
            <p:cNvCxnSpPr/>
            <p:nvPr userDrawn="1"/>
          </p:nvCxnSpPr>
          <p:spPr>
            <a:xfrm>
              <a:off x="-540961" y="395404"/>
              <a:ext cx="36000" cy="0"/>
            </a:xfrm>
            <a:prstGeom prst="line">
              <a:avLst/>
            </a:prstGeom>
            <a:solidFill>
              <a:schemeClr val="bg1"/>
            </a:solidFill>
            <a:ln w="15875" cap="rnd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05" name="Rechthoek 204">
            <a:extLst>
              <a:ext uri="{FF2B5EF4-FFF2-40B4-BE49-F238E27FC236}">
                <a16:creationId xmlns:a16="http://schemas.microsoft.com/office/drawing/2014/main" id="{9A666547-0DA9-9C42-8B33-ED888D21ED46}"/>
              </a:ext>
            </a:extLst>
          </p:cNvPr>
          <p:cNvSpPr/>
          <p:nvPr userDrawn="1"/>
        </p:nvSpPr>
        <p:spPr>
          <a:xfrm>
            <a:off x="6088165" y="3971229"/>
            <a:ext cx="2572469" cy="280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Iconen</a:t>
            </a:r>
          </a:p>
        </p:txBody>
      </p:sp>
      <p:cxnSp>
        <p:nvCxnSpPr>
          <p:cNvPr id="206" name="Rechte verbindingslijn 205">
            <a:extLst>
              <a:ext uri="{FF2B5EF4-FFF2-40B4-BE49-F238E27FC236}">
                <a16:creationId xmlns:a16="http://schemas.microsoft.com/office/drawing/2014/main" id="{851C95C5-A425-FEE7-41E1-E4851FEBF2F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4355977"/>
            <a:ext cx="5153526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207" name="Tekstvak 206">
            <a:extLst>
              <a:ext uri="{FF2B5EF4-FFF2-40B4-BE49-F238E27FC236}">
                <a16:creationId xmlns:a16="http://schemas.microsoft.com/office/drawing/2014/main" id="{A17BC552-13D3-D398-CBD0-4216DE2F6FB5}"/>
              </a:ext>
            </a:extLst>
          </p:cNvPr>
          <p:cNvSpPr txBox="1"/>
          <p:nvPr userDrawn="1"/>
        </p:nvSpPr>
        <p:spPr>
          <a:xfrm>
            <a:off x="6088164" y="4516640"/>
            <a:ext cx="5161362" cy="135049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Iconen kan je invoegen in de daarvoor voorziene ruimte. Je klikt op deze knop          om een icoon in te voegen.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Ook iconen kan je schalen en verschuiven zoals bij een afbeelding.</a:t>
            </a:r>
          </a:p>
        </p:txBody>
      </p:sp>
      <p:grpSp>
        <p:nvGrpSpPr>
          <p:cNvPr id="208" name="Groep 207">
            <a:extLst>
              <a:ext uri="{FF2B5EF4-FFF2-40B4-BE49-F238E27FC236}">
                <a16:creationId xmlns:a16="http://schemas.microsoft.com/office/drawing/2014/main" id="{0551685A-A6A4-4E60-326A-17E407C9409E}"/>
              </a:ext>
            </a:extLst>
          </p:cNvPr>
          <p:cNvGrpSpPr/>
          <p:nvPr userDrawn="1"/>
        </p:nvGrpSpPr>
        <p:grpSpPr>
          <a:xfrm>
            <a:off x="7720880" y="4827675"/>
            <a:ext cx="250379" cy="249771"/>
            <a:chOff x="-706740" y="145633"/>
            <a:chExt cx="250379" cy="249771"/>
          </a:xfrm>
        </p:grpSpPr>
        <p:sp>
          <p:nvSpPr>
            <p:cNvPr id="209" name="Rechthoek 208">
              <a:extLst>
                <a:ext uri="{FF2B5EF4-FFF2-40B4-BE49-F238E27FC236}">
                  <a16:creationId xmlns:a16="http://schemas.microsoft.com/office/drawing/2014/main" id="{902E9F6F-59A6-8924-A82B-D404221BB203}"/>
                </a:ext>
              </a:extLst>
            </p:cNvPr>
            <p:cNvSpPr/>
            <p:nvPr userDrawn="1"/>
          </p:nvSpPr>
          <p:spPr>
            <a:xfrm rot="5400000">
              <a:off x="-695663" y="134556"/>
              <a:ext cx="216024" cy="238177"/>
            </a:xfrm>
            <a:prstGeom prst="rect">
              <a:avLst/>
            </a:prstGeom>
            <a:solidFill>
              <a:schemeClr val="bg1"/>
            </a:solidFill>
            <a:ln w="15875" cap="sq">
              <a:solidFill>
                <a:schemeClr val="tx2">
                  <a:lumMod val="60000"/>
                  <a:lumOff val="40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10" name="Gelijkbenige driehoek 128">
              <a:extLst>
                <a:ext uri="{FF2B5EF4-FFF2-40B4-BE49-F238E27FC236}">
                  <a16:creationId xmlns:a16="http://schemas.microsoft.com/office/drawing/2014/main" id="{F54B309F-C6F3-DF6E-552F-D7E29F5EBD76}"/>
                </a:ext>
              </a:extLst>
            </p:cNvPr>
            <p:cNvSpPr/>
            <p:nvPr userDrawn="1"/>
          </p:nvSpPr>
          <p:spPr>
            <a:xfrm>
              <a:off x="-691695" y="241573"/>
              <a:ext cx="131236" cy="108025"/>
            </a:xfrm>
            <a:custGeom>
              <a:avLst/>
              <a:gdLst>
                <a:gd name="connsiteX0" fmla="*/ 0 w 165756"/>
                <a:gd name="connsiteY0" fmla="*/ 108025 h 108025"/>
                <a:gd name="connsiteX1" fmla="*/ 82878 w 165756"/>
                <a:gd name="connsiteY1" fmla="*/ 0 h 108025"/>
                <a:gd name="connsiteX2" fmla="*/ 165756 w 165756"/>
                <a:gd name="connsiteY2" fmla="*/ 108025 h 108025"/>
                <a:gd name="connsiteX3" fmla="*/ 0 w 165756"/>
                <a:gd name="connsiteY3" fmla="*/ 108025 h 108025"/>
                <a:gd name="connsiteX0" fmla="*/ 0 w 165756"/>
                <a:gd name="connsiteY0" fmla="*/ 108025 h 108025"/>
                <a:gd name="connsiteX1" fmla="*/ 82878 w 165756"/>
                <a:gd name="connsiteY1" fmla="*/ 0 h 108025"/>
                <a:gd name="connsiteX2" fmla="*/ 165756 w 165756"/>
                <a:gd name="connsiteY2" fmla="*/ 108025 h 108025"/>
                <a:gd name="connsiteX3" fmla="*/ 37140 w 165756"/>
                <a:gd name="connsiteY3" fmla="*/ 106895 h 108025"/>
                <a:gd name="connsiteX4" fmla="*/ 0 w 165756"/>
                <a:gd name="connsiteY4" fmla="*/ 108025 h 108025"/>
                <a:gd name="connsiteX0" fmla="*/ 0 w 165756"/>
                <a:gd name="connsiteY0" fmla="*/ 108025 h 108025"/>
                <a:gd name="connsiteX1" fmla="*/ 34520 w 165756"/>
                <a:gd name="connsiteY1" fmla="*/ 62354 h 108025"/>
                <a:gd name="connsiteX2" fmla="*/ 82878 w 165756"/>
                <a:gd name="connsiteY2" fmla="*/ 0 h 108025"/>
                <a:gd name="connsiteX3" fmla="*/ 165756 w 165756"/>
                <a:gd name="connsiteY3" fmla="*/ 108025 h 108025"/>
                <a:gd name="connsiteX4" fmla="*/ 37140 w 165756"/>
                <a:gd name="connsiteY4" fmla="*/ 106895 h 108025"/>
                <a:gd name="connsiteX5" fmla="*/ 0 w 165756"/>
                <a:gd name="connsiteY5" fmla="*/ 108025 h 108025"/>
                <a:gd name="connsiteX0" fmla="*/ 2620 w 131236"/>
                <a:gd name="connsiteY0" fmla="*/ 106895 h 108025"/>
                <a:gd name="connsiteX1" fmla="*/ 0 w 131236"/>
                <a:gd name="connsiteY1" fmla="*/ 62354 h 108025"/>
                <a:gd name="connsiteX2" fmla="*/ 48358 w 131236"/>
                <a:gd name="connsiteY2" fmla="*/ 0 h 108025"/>
                <a:gd name="connsiteX3" fmla="*/ 131236 w 131236"/>
                <a:gd name="connsiteY3" fmla="*/ 108025 h 108025"/>
                <a:gd name="connsiteX4" fmla="*/ 2620 w 131236"/>
                <a:gd name="connsiteY4" fmla="*/ 106895 h 10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36" h="108025">
                  <a:moveTo>
                    <a:pt x="2620" y="106895"/>
                  </a:moveTo>
                  <a:lnTo>
                    <a:pt x="0" y="62354"/>
                  </a:lnTo>
                  <a:lnTo>
                    <a:pt x="48358" y="0"/>
                  </a:lnTo>
                  <a:lnTo>
                    <a:pt x="131236" y="108025"/>
                  </a:lnTo>
                  <a:lnTo>
                    <a:pt x="2620" y="10689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1E023C68-D3F0-2ED6-8134-989D945BC109}"/>
                </a:ext>
              </a:extLst>
            </p:cNvPr>
            <p:cNvSpPr/>
            <p:nvPr userDrawn="1"/>
          </p:nvSpPr>
          <p:spPr>
            <a:xfrm>
              <a:off x="-550874" y="173162"/>
              <a:ext cx="54000" cy="54000"/>
            </a:xfrm>
            <a:prstGeom prst="ellipse">
              <a:avLst/>
            </a:prstGeom>
            <a:solidFill>
              <a:srgbClr val="FFC000"/>
            </a:solidFill>
            <a:ln w="15875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8E010EB5-548B-995D-0162-6F4435A28D99}"/>
                </a:ext>
              </a:extLst>
            </p:cNvPr>
            <p:cNvSpPr/>
            <p:nvPr userDrawn="1"/>
          </p:nvSpPr>
          <p:spPr>
            <a:xfrm rot="5400000">
              <a:off x="-576961" y="253117"/>
              <a:ext cx="108000" cy="133200"/>
            </a:xfrm>
            <a:prstGeom prst="rect">
              <a:avLst/>
            </a:prstGeom>
            <a:solidFill>
              <a:schemeClr val="bg1"/>
            </a:solidFill>
            <a:ln w="15875" cap="rnd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cxnSp>
          <p:nvCxnSpPr>
            <p:cNvPr id="213" name="Rechte verbindingslijn 212">
              <a:extLst>
                <a:ext uri="{FF2B5EF4-FFF2-40B4-BE49-F238E27FC236}">
                  <a16:creationId xmlns:a16="http://schemas.microsoft.com/office/drawing/2014/main" id="{CCB56408-3E3D-BB02-5D3E-3942356B26C6}"/>
                </a:ext>
              </a:extLst>
            </p:cNvPr>
            <p:cNvCxnSpPr/>
            <p:nvPr userDrawn="1"/>
          </p:nvCxnSpPr>
          <p:spPr>
            <a:xfrm>
              <a:off x="-540961" y="395404"/>
              <a:ext cx="36000" cy="0"/>
            </a:xfrm>
            <a:prstGeom prst="line">
              <a:avLst/>
            </a:prstGeom>
            <a:solidFill>
              <a:schemeClr val="bg1"/>
            </a:solidFill>
            <a:ln w="15875" cap="rnd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012879360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ps bij het maken van presenta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2373A7C-BABA-9A37-2BED-02EF4B192F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50E4095-EB06-CB5E-F276-5785BEBA4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2" name="Rechthoek 101">
            <a:extLst>
              <a:ext uri="{FF2B5EF4-FFF2-40B4-BE49-F238E27FC236}">
                <a16:creationId xmlns:a16="http://schemas.microsoft.com/office/drawing/2014/main" id="{2D54E909-E1CB-5806-19E3-793CB398B2D0}"/>
              </a:ext>
            </a:extLst>
          </p:cNvPr>
          <p:cNvSpPr/>
          <p:nvPr userDrawn="1"/>
        </p:nvSpPr>
        <p:spPr>
          <a:xfrm>
            <a:off x="571716" y="569811"/>
            <a:ext cx="11048784" cy="5716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7" name="Rechthoek 106">
            <a:extLst>
              <a:ext uri="{FF2B5EF4-FFF2-40B4-BE49-F238E27FC236}">
                <a16:creationId xmlns:a16="http://schemas.microsoft.com/office/drawing/2014/main" id="{BB59ED44-EAF1-E771-EFAF-B9DFBA09D898}"/>
              </a:ext>
            </a:extLst>
          </p:cNvPr>
          <p:cNvSpPr/>
          <p:nvPr userDrawn="1"/>
        </p:nvSpPr>
        <p:spPr>
          <a:xfrm>
            <a:off x="888887" y="827082"/>
            <a:ext cx="4554873" cy="280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Gebruik afbeeldingen</a:t>
            </a:r>
          </a:p>
        </p:txBody>
      </p:sp>
      <p:cxnSp>
        <p:nvCxnSpPr>
          <p:cNvPr id="140" name="Rechte verbindingslijn 139">
            <a:extLst>
              <a:ext uri="{FF2B5EF4-FFF2-40B4-BE49-F238E27FC236}">
                <a16:creationId xmlns:a16="http://schemas.microsoft.com/office/drawing/2014/main" id="{A906C702-1906-4299-FB1A-AF0114695DBF}"/>
              </a:ext>
            </a:extLst>
          </p:cNvPr>
          <p:cNvCxnSpPr>
            <a:cxnSpLocks/>
          </p:cNvCxnSpPr>
          <p:nvPr/>
        </p:nvCxnSpPr>
        <p:spPr>
          <a:xfrm>
            <a:off x="896722" y="1211830"/>
            <a:ext cx="4547038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66" name="Rechthoek 165">
            <a:extLst>
              <a:ext uri="{FF2B5EF4-FFF2-40B4-BE49-F238E27FC236}">
                <a16:creationId xmlns:a16="http://schemas.microsoft.com/office/drawing/2014/main" id="{65814356-BF0D-46F1-251D-C8BD0FC5273A}"/>
              </a:ext>
            </a:extLst>
          </p:cNvPr>
          <p:cNvSpPr/>
          <p:nvPr userDrawn="1"/>
        </p:nvSpPr>
        <p:spPr>
          <a:xfrm>
            <a:off x="728624" y="4009555"/>
            <a:ext cx="4288084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80000" rIns="18000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kern="1200" noProof="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Hoeveel</a:t>
            </a:r>
            <a:r>
              <a:rPr lang="en-US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1800" b="1" i="0" kern="1200" noProof="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tekst</a:t>
            </a:r>
            <a:r>
              <a:rPr lang="en-US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 op </a:t>
            </a:r>
            <a:r>
              <a:rPr lang="en-US" sz="1800" b="1" i="0" kern="1200" noProof="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een</a:t>
            </a:r>
            <a:r>
              <a:rPr lang="en-US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 slide?</a:t>
            </a:r>
            <a:endParaRPr lang="nl-NL" sz="1800" b="1" i="0" kern="1200" noProof="0" dirty="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67" name="Tekstvak 166">
            <a:extLst>
              <a:ext uri="{FF2B5EF4-FFF2-40B4-BE49-F238E27FC236}">
                <a16:creationId xmlns:a16="http://schemas.microsoft.com/office/drawing/2014/main" id="{B7C0AC2B-C7AE-30C6-70E9-A0398FAC3FEE}"/>
              </a:ext>
            </a:extLst>
          </p:cNvPr>
          <p:cNvSpPr txBox="1"/>
          <p:nvPr userDrawn="1"/>
        </p:nvSpPr>
        <p:spPr>
          <a:xfrm>
            <a:off x="892614" y="4606949"/>
            <a:ext cx="4413312" cy="142242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Bij het opmaken van een presentatie is er één belangrijke vraag om jezelf te stellen: 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‘Wat wil ik de luisteraar leren?’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Voor elke slide geef je één antwoord op die vraag. Op deze manier zullen je slides duidelijker zijn en minder vol staan met tekst.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nl-NL" sz="1600" b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69" name="Rechte verbindingslijn 168">
            <a:extLst>
              <a:ext uri="{FF2B5EF4-FFF2-40B4-BE49-F238E27FC236}">
                <a16:creationId xmlns:a16="http://schemas.microsoft.com/office/drawing/2014/main" id="{FF630668-D459-A25E-E542-B10033313BF2}"/>
              </a:ext>
            </a:extLst>
          </p:cNvPr>
          <p:cNvCxnSpPr>
            <a:cxnSpLocks/>
          </p:cNvCxnSpPr>
          <p:nvPr userDrawn="1"/>
        </p:nvCxnSpPr>
        <p:spPr>
          <a:xfrm>
            <a:off x="896722" y="4425669"/>
            <a:ext cx="4547038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74" name="Rechthoek 173">
            <a:extLst>
              <a:ext uri="{FF2B5EF4-FFF2-40B4-BE49-F238E27FC236}">
                <a16:creationId xmlns:a16="http://schemas.microsoft.com/office/drawing/2014/main" id="{06F7BB34-8DEE-13D3-649F-B30873897A56}"/>
              </a:ext>
            </a:extLst>
          </p:cNvPr>
          <p:cNvSpPr/>
          <p:nvPr userDrawn="1"/>
        </p:nvSpPr>
        <p:spPr>
          <a:xfrm>
            <a:off x="5760932" y="827082"/>
            <a:ext cx="4837124" cy="280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Voor wie is deze slide bedoeld?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F1253370-4FA9-CFEE-4289-D903CD73B02B}"/>
              </a:ext>
            </a:extLst>
          </p:cNvPr>
          <p:cNvCxnSpPr>
            <a:cxnSpLocks/>
          </p:cNvCxnSpPr>
          <p:nvPr userDrawn="1"/>
        </p:nvCxnSpPr>
        <p:spPr>
          <a:xfrm>
            <a:off x="5768767" y="1211830"/>
            <a:ext cx="5524284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76" name="Tekstvak 175">
            <a:extLst>
              <a:ext uri="{FF2B5EF4-FFF2-40B4-BE49-F238E27FC236}">
                <a16:creationId xmlns:a16="http://schemas.microsoft.com/office/drawing/2014/main" id="{2E3B83A4-2F04-D6CF-184C-65E703803531}"/>
              </a:ext>
            </a:extLst>
          </p:cNvPr>
          <p:cNvSpPr txBox="1"/>
          <p:nvPr userDrawn="1"/>
        </p:nvSpPr>
        <p:spPr>
          <a:xfrm>
            <a:off x="5760931" y="1372492"/>
            <a:ext cx="5532120" cy="267009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Je presentatie moet het publiek in staat stellen om het verhaal beter te begrijpen. De slides moeten de boodschap die je vertelt ondersteunen. 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Bij elke slide stel je best jezelf de vraag </a:t>
            </a:r>
            <a:r>
              <a:rPr kumimoji="0" lang="nl-NL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Segoe UI Light" panose="020B0502040204020203" pitchFamily="34" charset="0"/>
              </a:rPr>
              <a:t>‘Helpt deze slide het publiek om het verhaal beter te onthouden of mezelf?’ 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In het laatste geval laat je de slide beter weg.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Probeer ook voldoende afwisseling te brengen in je slides en laat voldoende </a:t>
            </a:r>
            <a:r>
              <a:rPr kumimoji="0" lang="nl-NL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visuals</a:t>
            </a: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 zien. Gebruik tussentitelslides om aan te geven dat een nieuw hoofdstuk begint.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endParaRPr kumimoji="0" lang="nl-NL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endParaRPr lang="nl-NL" sz="1600" b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5" name="Rechthoek 204">
            <a:extLst>
              <a:ext uri="{FF2B5EF4-FFF2-40B4-BE49-F238E27FC236}">
                <a16:creationId xmlns:a16="http://schemas.microsoft.com/office/drawing/2014/main" id="{9A666547-0DA9-9C42-8B33-ED888D21ED46}"/>
              </a:ext>
            </a:extLst>
          </p:cNvPr>
          <p:cNvSpPr/>
          <p:nvPr userDrawn="1"/>
        </p:nvSpPr>
        <p:spPr>
          <a:xfrm>
            <a:off x="5760932" y="3822955"/>
            <a:ext cx="4837124" cy="280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Begin met het einde in gedachten</a:t>
            </a:r>
          </a:p>
        </p:txBody>
      </p:sp>
      <p:cxnSp>
        <p:nvCxnSpPr>
          <p:cNvPr id="206" name="Rechte verbindingslijn 205">
            <a:extLst>
              <a:ext uri="{FF2B5EF4-FFF2-40B4-BE49-F238E27FC236}">
                <a16:creationId xmlns:a16="http://schemas.microsoft.com/office/drawing/2014/main" id="{851C95C5-A425-FEE7-41E1-E4851FEBF2F0}"/>
              </a:ext>
            </a:extLst>
          </p:cNvPr>
          <p:cNvCxnSpPr>
            <a:cxnSpLocks/>
          </p:cNvCxnSpPr>
          <p:nvPr userDrawn="1"/>
        </p:nvCxnSpPr>
        <p:spPr>
          <a:xfrm>
            <a:off x="5768767" y="4207703"/>
            <a:ext cx="5524284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207" name="Tekstvak 206">
            <a:extLst>
              <a:ext uri="{FF2B5EF4-FFF2-40B4-BE49-F238E27FC236}">
                <a16:creationId xmlns:a16="http://schemas.microsoft.com/office/drawing/2014/main" id="{A17BC552-13D3-D398-CBD0-4216DE2F6FB5}"/>
              </a:ext>
            </a:extLst>
          </p:cNvPr>
          <p:cNvSpPr txBox="1"/>
          <p:nvPr userDrawn="1"/>
        </p:nvSpPr>
        <p:spPr>
          <a:xfrm>
            <a:off x="5760931" y="4368366"/>
            <a:ext cx="5621444" cy="135049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Segoe UI Light" panose="020B0502040204020203" pitchFamily="34" charset="0"/>
              </a:rPr>
              <a:t>‘Wat wil ik bereiken met deze presentatie?’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Beantwoord deze vraag voordat je begint met het opbouwen van je presentatie. Je verhaallijn zal op deze manier een andere, krachtigere structuur krijgen.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Eindig je presentatie met een samenvattingsslide. Hierin staan de ‘take </a:t>
            </a:r>
            <a:r>
              <a:rPr kumimoji="0" lang="nl-NL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aways</a:t>
            </a: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’ die je van tevoren hebt bepaald. Dit zijn de elementen die je wilt meenemen en die het publiek moet onthouden. </a:t>
            </a:r>
          </a:p>
        </p:txBody>
      </p:sp>
      <p:sp>
        <p:nvSpPr>
          <p:cNvPr id="216" name="Tekstvak 215">
            <a:extLst>
              <a:ext uri="{FF2B5EF4-FFF2-40B4-BE49-F238E27FC236}">
                <a16:creationId xmlns:a16="http://schemas.microsoft.com/office/drawing/2014/main" id="{1E2881A2-DA10-E7DF-CE1C-CEE0805A6F7D}"/>
              </a:ext>
            </a:extLst>
          </p:cNvPr>
          <p:cNvSpPr txBox="1"/>
          <p:nvPr userDrawn="1"/>
        </p:nvSpPr>
        <p:spPr>
          <a:xfrm>
            <a:off x="898489" y="1372493"/>
            <a:ext cx="4406985" cy="233792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zien heel vaak presentaties die vol staan met tekst. Dat komt doordat we meestal een presentatie beginnen door PowerPoint op te starten en letterlijk te typen wat we willen zeggen. 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Mensen zijn niet in staat om tegelijkertijd te lezen en te luisteren. Terwijl je publiek leest, mist het het verhaal dat je vertelt. Én 90% van gelezen informatie wordt op korte termijn vergeten. </a:t>
            </a:r>
            <a:endParaRPr kumimoji="0" lang="nl-NL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Segoe UI Light" panose="020B0502040204020203" pitchFamily="34" charset="0"/>
              </a:rPr>
              <a:t>Als een idee gevisualiseerd kan worden, visualiseer het dan.</a:t>
            </a:r>
          </a:p>
        </p:txBody>
      </p:sp>
    </p:spTree>
    <p:extLst>
      <p:ext uri="{BB962C8B-B14F-4D97-AF65-F5344CB8AC3E}">
        <p14:creationId xmlns:p14="http://schemas.microsoft.com/office/powerpoint/2010/main" val="156604415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pictogrammen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73D5D8B4-98ED-88FE-9601-03DDED66CB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23950" y="1714499"/>
            <a:ext cx="10496550" cy="4571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447A8140-C670-4D44-DAEF-D2CC311FA7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7086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63D6309C-6692-29F3-4CA8-28669069C7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81094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CB7B50CB-2F06-1754-57F3-FB199D47DEB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18977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9C94AEF7-B678-DEB5-C218-6942617666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29203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afbeelding 8">
            <a:extLst>
              <a:ext uri="{FF2B5EF4-FFF2-40B4-BE49-F238E27FC236}">
                <a16:creationId xmlns:a16="http://schemas.microsoft.com/office/drawing/2014/main" id="{106209EE-E068-5AA9-0770-ED7D5CFF394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67086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FC705194-5B45-923F-41CA-51A61CD251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7312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9">
            <a:extLst>
              <a:ext uri="{FF2B5EF4-FFF2-40B4-BE49-F238E27FC236}">
                <a16:creationId xmlns:a16="http://schemas.microsoft.com/office/drawing/2014/main" id="{99E584CF-337A-4771-3D34-75C3A520C2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67949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3193611D-0501-E8AF-EA58-16B656B6EE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5120058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BBD50B1B-DB7B-CA70-9ABC-57C31F82AC3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575712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afbeelding 8">
            <a:extLst>
              <a:ext uri="{FF2B5EF4-FFF2-40B4-BE49-F238E27FC236}">
                <a16:creationId xmlns:a16="http://schemas.microsoft.com/office/drawing/2014/main" id="{40D3F499-DBB6-51E2-AD05-AFB3235D376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BE9388A4-830C-7378-E7B2-926DDDF1E87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1B7E9EDC-36C3-E4BC-11DD-C6628B8DBED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4C97FA-C206-D89B-2167-7AD2C070F541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99F545-138A-6B5B-D0C2-76A705255B82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95167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1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tems met pictogrammen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7" name="Tijdelijke aanduiding voor afbeelding 8">
            <a:extLst>
              <a:ext uri="{FF2B5EF4-FFF2-40B4-BE49-F238E27FC236}">
                <a16:creationId xmlns:a16="http://schemas.microsoft.com/office/drawing/2014/main" id="{36AA3511-2948-C8C1-4CCC-5205C00C84A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67497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43AFD1DC-5A0C-FA08-7033-9C88172E73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8520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afbeelding 8">
            <a:extLst>
              <a:ext uri="{FF2B5EF4-FFF2-40B4-BE49-F238E27FC236}">
                <a16:creationId xmlns:a16="http://schemas.microsoft.com/office/drawing/2014/main" id="{A9097848-9107-7A20-2F7D-40EC2F966B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2375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8A4CDF85-0270-1B39-9641-9CDD816087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3398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FC2AE2A9-5958-80F6-D395-7BE2754895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7253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DCEB54E4-EAD5-8264-9FCE-B009763AB3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8276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FB9BB714-1174-164A-E8EC-A0743FD8D4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208360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087047BD-AF68-36F8-46BA-7EB9668B18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473238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9">
            <a:extLst>
              <a:ext uri="{FF2B5EF4-FFF2-40B4-BE49-F238E27FC236}">
                <a16:creationId xmlns:a16="http://schemas.microsoft.com/office/drawing/2014/main" id="{3271476B-E3BE-A190-8DA6-652BF34225C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38116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afbeelding 8">
            <a:extLst>
              <a:ext uri="{FF2B5EF4-FFF2-40B4-BE49-F238E27FC236}">
                <a16:creationId xmlns:a16="http://schemas.microsoft.com/office/drawing/2014/main" id="{5BECE83F-1210-A4C8-E611-7FAC168B1B8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58CC90F8-803C-93BB-F4FE-BF28CBD144F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7A2E9753-D6F7-221E-69CC-F52B743A9E6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8733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pictogrammen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7901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069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8816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0935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9679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257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1200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8897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0164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49759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62219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26255" y="4000501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7572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720506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670048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2625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72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4B70F615-32E9-C194-A7A3-3D8A8649689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425196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322251C3-E888-A227-AA84-71429FA0E5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19589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afbeelding 6">
            <a:extLst>
              <a:ext uri="{FF2B5EF4-FFF2-40B4-BE49-F238E27FC236}">
                <a16:creationId xmlns:a16="http://schemas.microsoft.com/office/drawing/2014/main" id="{265608FE-5100-0596-8C3C-5D251D8F9DF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425196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9058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met pictogrammen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522041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348842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4463353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60393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356906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454648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B1DA3281-F7B0-7943-90FA-5DACBA1D563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386263" y="5451240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488DF3A3-C574-001C-D37E-97F91DA25A5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381360" y="5534368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5150DE0F-1B67-5D93-D441-F71FCD6AF3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255049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items met 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13390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items met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4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59813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142842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54047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130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4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59813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142842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800B538F-A8F5-55CB-5D6D-FF085B30DC5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425871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8E4D6435-1B10-52F5-B2BC-7EBC742CB70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708900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5901BCF-03FB-B4AC-BC44-E78A205D0D3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620212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FFCF962-F1CE-3478-5FE7-F0A8EE728F4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90329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afbeelding 6">
            <a:extLst>
              <a:ext uri="{FF2B5EF4-FFF2-40B4-BE49-F238E27FC236}">
                <a16:creationId xmlns:a16="http://schemas.microsoft.com/office/drawing/2014/main" id="{1DEF54F4-47F3-758E-CFFC-ABD3F2B90A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25871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32DA442C-6A68-A8DC-9299-1BAB5F7C1B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708900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82914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D56B180-38EA-C038-0387-E952D462A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9288" y="2296227"/>
            <a:ext cx="2094638" cy="2571968"/>
          </a:xfrm>
          <a:prstGeom prst="rect">
            <a:avLst/>
          </a:prstGeom>
        </p:spPr>
      </p:pic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15" y="2637378"/>
            <a:ext cx="5910232" cy="1338327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1410" y="3975706"/>
            <a:ext cx="5932631" cy="4487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343184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in cirkel met pic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7112" y="1732547"/>
            <a:ext cx="4408488" cy="34277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3132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afbeelding 8">
            <a:extLst>
              <a:ext uri="{FF2B5EF4-FFF2-40B4-BE49-F238E27FC236}">
                <a16:creationId xmlns:a16="http://schemas.microsoft.com/office/drawing/2014/main" id="{DFEC7B1E-47A5-1E4A-9331-0B3B29EC78B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758195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59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3844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704CC13D-EE26-DE53-5708-EB7880E32CA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88907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3308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C0C5CD88-9FD9-0BCB-B1AE-5652AE0BFBF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7572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218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700E0EB3-B00E-B1D6-B0D6-EBBAE2AE2DCE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1768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212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96481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in cirkel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7112" y="1732547"/>
            <a:ext cx="4408488" cy="34277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22">
            <a:extLst>
              <a:ext uri="{FF2B5EF4-FFF2-40B4-BE49-F238E27FC236}">
                <a16:creationId xmlns:a16="http://schemas.microsoft.com/office/drawing/2014/main" id="{35341B95-AA3B-E2BA-7088-E451FA0B614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002671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jdelijke aanduiding voor afbeelding 22">
            <a:extLst>
              <a:ext uri="{FF2B5EF4-FFF2-40B4-BE49-F238E27FC236}">
                <a16:creationId xmlns:a16="http://schemas.microsoft.com/office/drawing/2014/main" id="{F52DAAC8-BEF9-C30A-A84E-303A1243ACB6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439085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afbeelding 22">
            <a:extLst>
              <a:ext uri="{FF2B5EF4-FFF2-40B4-BE49-F238E27FC236}">
                <a16:creationId xmlns:a16="http://schemas.microsoft.com/office/drawing/2014/main" id="{3DDAE3B6-1CA9-7DEF-A298-1710B3DBDBC6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5002211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afbeelding 22">
            <a:extLst>
              <a:ext uri="{FF2B5EF4-FFF2-40B4-BE49-F238E27FC236}">
                <a16:creationId xmlns:a16="http://schemas.microsoft.com/office/drawing/2014/main" id="{6FF330C3-1ACB-ECB7-C663-4AE680C88702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433069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5689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items in cirkel met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07112" y="1732547"/>
            <a:ext cx="4408488" cy="34277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C6CDCC35-AE6B-A58B-379B-54F3B4B882F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90565" y="788949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BD6F037-3858-769B-ECF7-94B17AE704D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610165" y="783188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A43BEAA5-FFBB-0EC4-F8C8-4B82136216E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90565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419F10CC-5AE3-00E1-673D-B2852784BFF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620339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2801472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87026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61439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5909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4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11869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717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5909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058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15441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73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271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4666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9273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865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81816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2988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4666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29273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842583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pictogram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jdelijke aanduiding voor tekst 27">
            <a:extLst>
              <a:ext uri="{FF2B5EF4-FFF2-40B4-BE49-F238E27FC236}">
                <a16:creationId xmlns:a16="http://schemas.microsoft.com/office/drawing/2014/main" id="{EAC3C5ED-060F-CEE4-8DA1-8EFE7335E32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47820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1" name="Tijdelijke aanduiding voor tekst 27">
            <a:extLst>
              <a:ext uri="{FF2B5EF4-FFF2-40B4-BE49-F238E27FC236}">
                <a16:creationId xmlns:a16="http://schemas.microsoft.com/office/drawing/2014/main" id="{5251BDF9-1C5A-2947-CCD6-29284631A1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 rot="5400000">
            <a:off x="772787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A187DD3-34FD-E297-0247-E53B086964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9436E17F-ACC9-E68F-1043-BAB73808B5C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23372691-6FED-2EC0-1993-B6BC189146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76EE87E8-C818-AA41-A570-579BD3D0F5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DC36B21-2429-DA4B-1D7D-4DE7D3B04A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014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C0A6E83A-D799-3997-A0FB-226D2B04C7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E46CC20D-1ED3-BAA6-436F-3C730E1ED17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FEC55269-0A2E-84CA-2A62-8B6A5B5794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44456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tekst 9">
            <a:extLst>
              <a:ext uri="{FF2B5EF4-FFF2-40B4-BE49-F238E27FC236}">
                <a16:creationId xmlns:a16="http://schemas.microsoft.com/office/drawing/2014/main" id="{5C8BE018-BE5A-AB09-8402-01506B14524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afbeelding 8">
            <a:extLst>
              <a:ext uri="{FF2B5EF4-FFF2-40B4-BE49-F238E27FC236}">
                <a16:creationId xmlns:a16="http://schemas.microsoft.com/office/drawing/2014/main" id="{9FAF0E6C-11A7-00F4-E8E9-B3BD6C1CEE8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C8F1013D-2343-6AD8-515D-C1CE17F4BA5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02462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9">
            <a:extLst>
              <a:ext uri="{FF2B5EF4-FFF2-40B4-BE49-F238E27FC236}">
                <a16:creationId xmlns:a16="http://schemas.microsoft.com/office/drawing/2014/main" id="{84AAB0EF-007F-BD20-6547-AA6BADCD94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159113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8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703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42804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2051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3518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0652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41203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82670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70419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740970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582437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6636875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ie stappen met tekst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9620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08455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3229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82373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11122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92864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32008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21052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92475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431619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5687596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5723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8014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91647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160309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Tussentitelslides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39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pictogram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0A3E5A93-6E71-34DD-440E-49EB3BF62DE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651B4F5-3382-0CF5-2740-5EBE1ECF522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92192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0FFD6EF5-DF35-3D05-4DDF-0D366D9386E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655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161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66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0255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374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1118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92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7043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78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9506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625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50368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58378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2882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842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0047252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 stappen met tekst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7087896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9F7BFCE-2B1F-BEE2-184D-5B97953E19D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343213" y="4510218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74222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81334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54228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17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5246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00577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7915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494434AA-9FBE-1AAA-2B88-EFC0F990243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4913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F9CE35F-4BF1-0AAD-44D3-6EA83AAFCA5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2876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22">
            <a:extLst>
              <a:ext uri="{FF2B5EF4-FFF2-40B4-BE49-F238E27FC236}">
                <a16:creationId xmlns:a16="http://schemas.microsoft.com/office/drawing/2014/main" id="{BDDACEEB-C4CE-C761-FEBC-B0EAEA164DA9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4913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55797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CBAB685D-882A-E5AA-1C83-61A1F6DF751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918421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35632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630038" y="4930194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01979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8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104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95144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9720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3" name="Tijdelijke aanduiding voor tekst 27">
            <a:extLst>
              <a:ext uri="{FF2B5EF4-FFF2-40B4-BE49-F238E27FC236}">
                <a16:creationId xmlns:a16="http://schemas.microsoft.com/office/drawing/2014/main" id="{E3334ABD-33F0-8FE1-3441-96B24369746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126D87A-A863-DAC5-F9C7-1ADB01A6522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22">
            <a:extLst>
              <a:ext uri="{FF2B5EF4-FFF2-40B4-BE49-F238E27FC236}">
                <a16:creationId xmlns:a16="http://schemas.microsoft.com/office/drawing/2014/main" id="{D4AB2B82-0E25-AEF3-637D-7906C4EFF490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182186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pictogram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974CAC9-80E2-15C2-BD6B-8A477CB432D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54326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CD66C01B-C1D1-081E-7CE7-D6DB81E7768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362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F8E999BE-BBF5-A367-D638-0DF45883457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702447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39886FE-EDFE-9BBE-691C-F0A97476536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93214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890799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9197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6416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3635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0FED7DC1-D9C0-967C-6F3D-8B4F9DA9D3A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308549" y="397277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4861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2573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0284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167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52926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2948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98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71762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4867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0483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49813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8640AC93-4C35-3C3F-38B5-BB5222439AF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679961" y="227733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2C4B64BE-8E94-9F1B-2F9C-DB71993CE98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80690" y="260439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32">
            <a:extLst>
              <a:ext uri="{FF2B5EF4-FFF2-40B4-BE49-F238E27FC236}">
                <a16:creationId xmlns:a16="http://schemas.microsoft.com/office/drawing/2014/main" id="{07F7497F-16C6-DBCB-05D4-9650DD328D0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780222" y="353372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2783389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jf stappen met tekst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3646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20795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8697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361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35729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17843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231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81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53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2273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8239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77355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290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5222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56777BC1-AE22-4AEC-87F0-D768804A7F0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9272178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87A65431-9A8F-25C6-EE09-71EBD3494FF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69995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A4466FCD-417A-1048-9197-E56A6EFB370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067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32">
            <a:extLst>
              <a:ext uri="{FF2B5EF4-FFF2-40B4-BE49-F238E27FC236}">
                <a16:creationId xmlns:a16="http://schemas.microsoft.com/office/drawing/2014/main" id="{ACC53E10-DB80-27DC-01AB-F3BEEE4551F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806303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0882444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drie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4C4CBCB6-12F3-E9E9-92D7-B6B5016F17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B23CF5A5-40F6-2A9D-9018-D34DB84662F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98D2BA8B-9190-CAEE-ACEB-3BDEC7644D7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077005B0-317F-3444-D803-3EFDFB534E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3542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DF08C6E2-5707-61A5-B1F0-BB7FA7E6FC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3DE23F22-7879-2094-3621-89E8A6B77E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70053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85228D6D-5108-A58F-A04A-19894C2289C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89931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C9A8A16-9242-BF86-11AD-08CEABA9F1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A5989DF5-5ED6-D2E0-C649-482ECB7960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96442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7" name="Tijdelijke aanduiding voor tekst 6">
            <a:extLst>
              <a:ext uri="{FF2B5EF4-FFF2-40B4-BE49-F238E27FC236}">
                <a16:creationId xmlns:a16="http://schemas.microsoft.com/office/drawing/2014/main" id="{0EA77528-309C-669C-C241-347DDB21B3E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53960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3F18539E-067A-29D5-2692-66EAAA9C2C3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C3107D8-1201-847F-8F81-99A8B8AA8C4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60471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8293314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uitbereiding met drie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F566AD37-7CC6-2CA9-3126-42689AF8CB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46F55FE6-C7C7-E12B-375E-A4872AE0A0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A87D3FB8-E0C5-DB95-24B3-05DCD21A25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7C76E26-7F6C-179C-5EBF-8DB6AA285C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4124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9">
            <a:extLst>
              <a:ext uri="{FF2B5EF4-FFF2-40B4-BE49-F238E27FC236}">
                <a16:creationId xmlns:a16="http://schemas.microsoft.com/office/drawing/2014/main" id="{5CB4CC77-89BD-6E50-9193-0CCB1D4B1B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99B67A37-8B79-ACBD-A7B3-7935365F2C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31387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BBF71D54-9857-B1D8-4419-6C2E56A3BE5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40513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8AB58912-2C82-4745-AEF6-A57957569F6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DE0BFC13-1080-5037-AE12-3C75C4E4E51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57776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D081842A-B7B9-F14B-258D-3823C5A71D9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04542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1E0CE1D1-096A-2FCB-FC15-C6BCFA2691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082B250-5B01-F53C-99B0-4E01D3E19D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21805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2279916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met beeld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DA97E38F-5F8E-0C63-B9A4-FD8C63C0A5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498" y="2550695"/>
            <a:ext cx="11620501" cy="430730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11" y="4663536"/>
            <a:ext cx="10784491" cy="115659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0811" y="5837716"/>
            <a:ext cx="10784491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943478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vier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0201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uitbereiding met vier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BE2F3F91-B042-CA5D-C096-D8F8CE360F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F143F04E-0FD4-D9E5-1CB1-F7ECD6CC92B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9FD0DBD-3179-09D6-7F33-C9D94B252EE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C4F74207-7131-8B51-EC15-F1B283D971D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0CFF095-7A90-17DF-6F0D-7C6A7E3998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9">
            <a:extLst>
              <a:ext uri="{FF2B5EF4-FFF2-40B4-BE49-F238E27FC236}">
                <a16:creationId xmlns:a16="http://schemas.microsoft.com/office/drawing/2014/main" id="{47E72EBB-B18C-6B35-7542-609818C489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0D3EE89-306F-062C-15BE-616580A35DE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F75EB01D-D4F3-86D6-14FB-EC184CD1CD3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4C4D3DD2-CBC3-3676-E2E1-D3DB7F6006D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9E48EF19-B696-D265-4E24-AC624E984A7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584B13F5-FDA4-02EC-C280-9579A19CB1A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B0AD04E3-2273-5412-167D-94543A23D14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0B17BB9-9083-AEF2-7701-DFAFE2A473B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9" name="Tijdelijke aanduiding voor tekst 6">
            <a:extLst>
              <a:ext uri="{FF2B5EF4-FFF2-40B4-BE49-F238E27FC236}">
                <a16:creationId xmlns:a16="http://schemas.microsoft.com/office/drawing/2014/main" id="{50C7212E-4FE9-56EE-4AB0-B2444D39AE8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9">
            <a:extLst>
              <a:ext uri="{FF2B5EF4-FFF2-40B4-BE49-F238E27FC236}">
                <a16:creationId xmlns:a16="http://schemas.microsoft.com/office/drawing/2014/main" id="{882677CA-8AC1-848B-3A25-1DCB9D08D46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1" name="Tijdelijke aanduiding voor tekst 6">
            <a:extLst>
              <a:ext uri="{FF2B5EF4-FFF2-40B4-BE49-F238E27FC236}">
                <a16:creationId xmlns:a16="http://schemas.microsoft.com/office/drawing/2014/main" id="{CC66327E-BB15-A55B-9986-3641E1E2618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24843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vijf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1759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0745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5510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135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69CE8E0F-B9EF-3311-31ED-92FE91EA20D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24EDD6BB-47E9-61A5-279B-AC896108F78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8C9DDD3E-A6D3-0C9C-ECC0-974FC2A09BD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6">
            <a:extLst>
              <a:ext uri="{FF2B5EF4-FFF2-40B4-BE49-F238E27FC236}">
                <a16:creationId xmlns:a16="http://schemas.microsoft.com/office/drawing/2014/main" id="{97931A03-1A78-EECA-4955-8DE7BB37E90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18233909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uitbereiding met vijf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F8060B42-C057-91CF-A32B-B7485E4F2C2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27">
            <a:extLst>
              <a:ext uri="{FF2B5EF4-FFF2-40B4-BE49-F238E27FC236}">
                <a16:creationId xmlns:a16="http://schemas.microsoft.com/office/drawing/2014/main" id="{F891CAEF-B78C-7243-263C-20DB5827C98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9F7946F4-E108-1CC0-110D-DAB2A5A0102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tekst 27">
            <a:extLst>
              <a:ext uri="{FF2B5EF4-FFF2-40B4-BE49-F238E27FC236}">
                <a16:creationId xmlns:a16="http://schemas.microsoft.com/office/drawing/2014/main" id="{9AE3E708-771A-C82A-DF5B-1EBB39280DC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2310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14760389-3ACB-2302-80B8-A6F4FF411E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19B6EAF8-F2CA-9CF9-9C50-6E2139F24F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2642621A-B40E-C7EF-A43D-ECD56759EF5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32C09AC7-401E-BE16-E783-707AD7265DF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CFB78C38-ED35-3B27-B464-7AE19CD3514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6951C96-08DA-1C2D-30C0-443BD129A2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2584D9B-46A1-A97C-E584-46ACD1A7534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AD984C27-A3AE-6964-92E0-A066D5A4E34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A697F1EA-B949-CF9D-646A-CA9EC76C61C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65335FFB-9050-075E-08C0-DC212FEC049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1295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D50429BE-9498-9048-F812-95B56FE4C5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6061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1FFDAA9D-1395-A616-BE34-E87F2452EC3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685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5" name="Tijdelijke aanduiding voor tekst 27">
            <a:extLst>
              <a:ext uri="{FF2B5EF4-FFF2-40B4-BE49-F238E27FC236}">
                <a16:creationId xmlns:a16="http://schemas.microsoft.com/office/drawing/2014/main" id="{A7CF704E-E282-60E1-A567-9CA88CD70D1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E6CB9F2F-04F3-21C8-645A-7970FC00F79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6ABA256C-FE61-BE6B-029F-D5D34825F1C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B814513-8C4A-F751-46F8-81D7E3EE10C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9217984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37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2" presetClass="entr" presetSubtype="1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Beelden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79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bijschrift/quote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95B91A48-0E73-0254-BFF8-EF5A25D115C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9407387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511630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bijschrift/quote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843447"/>
            <a:ext cx="11283803" cy="1156596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4520B6E0-4CB2-0353-1CE4-B46E389BC4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499" y="6017627"/>
            <a:ext cx="11283803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FD96746F-9058-7511-A492-0AF56F5DE5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4582379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925066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8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CEE10-0692-7ACF-7F91-D896E31A4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112374"/>
            <a:ext cx="11049000" cy="633251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04B60A-18C7-89E0-F051-35B157B405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3269" y="6572393"/>
            <a:ext cx="1160546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536060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twee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229726" y="1728286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500" y="1728285"/>
            <a:ext cx="4395538" cy="457199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ED140091-200B-5885-41A2-BCABA453369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439553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C19D08B6-D64B-45C1-75EE-FD192224F4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29726" y="6295690"/>
            <a:ext cx="639077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249592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drie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B3CC9431-7822-DC56-84DF-211CA0351A2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E6574267-F0EE-80F4-A9DE-C9259CB281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92C7F54E-1769-29A0-522B-8DCFFED3712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6295690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58860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met beeld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11049000" cy="409203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393510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vier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F9A61FCB-24EE-D073-A17F-8EABDBA5D1A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552607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E3D1CF88-8E15-91B8-DF93-B404FC669FD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77B1B620-44BD-BCEB-F293-F0C39CD76E5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8C524F2-69C6-961F-15D2-B7006F32C3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1228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908C7EA2-DE77-D610-3A73-FBD58E4DA11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5260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873877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" y="583531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48A56AB-6757-0177-BC8C-409E25AFED0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403531"/>
            <a:ext cx="6177110" cy="180000"/>
          </a:xfrm>
        </p:spPr>
        <p:txBody>
          <a:bodyPr lIns="0" rIns="0" anchor="b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4028354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CE0F1717-63CA-5313-0A73-556F152F4E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499" y="6572393"/>
            <a:ext cx="1132723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614669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612C43F-B8D2-599A-AEBC-DA522E590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6610" y="2871609"/>
            <a:ext cx="1078783" cy="1078423"/>
          </a:xfrm>
          <a:custGeom>
            <a:avLst/>
            <a:gdLst>
              <a:gd name="connsiteX0" fmla="*/ 347843 w 1078783"/>
              <a:gd name="connsiteY0" fmla="*/ 215704 h 1078423"/>
              <a:gd name="connsiteX1" fmla="*/ 347843 w 1078783"/>
              <a:gd name="connsiteY1" fmla="*/ 862357 h 1078423"/>
              <a:gd name="connsiteX2" fmla="*/ 905302 w 1078783"/>
              <a:gd name="connsiteY2" fmla="*/ 539031 h 1078423"/>
              <a:gd name="connsiteX3" fmla="*/ 535779 w 1078783"/>
              <a:gd name="connsiteY3" fmla="*/ 0 h 1078423"/>
              <a:gd name="connsiteX4" fmla="*/ 543001 w 1078783"/>
              <a:gd name="connsiteY4" fmla="*/ 0 h 1078423"/>
              <a:gd name="connsiteX5" fmla="*/ 648096 w 1078783"/>
              <a:gd name="connsiteY5" fmla="*/ 10595 h 1078423"/>
              <a:gd name="connsiteX6" fmla="*/ 1078783 w 1078783"/>
              <a:gd name="connsiteY6" fmla="*/ 539030 h 1078423"/>
              <a:gd name="connsiteX7" fmla="*/ 539390 w 1078783"/>
              <a:gd name="connsiteY7" fmla="*/ 1078423 h 1078423"/>
              <a:gd name="connsiteX8" fmla="*/ 10955 w 1078783"/>
              <a:gd name="connsiteY8" fmla="*/ 647736 h 1078423"/>
              <a:gd name="connsiteX9" fmla="*/ 0 w 1078783"/>
              <a:gd name="connsiteY9" fmla="*/ 539069 h 1078423"/>
              <a:gd name="connsiteX10" fmla="*/ 0 w 1078783"/>
              <a:gd name="connsiteY10" fmla="*/ 538990 h 1078423"/>
              <a:gd name="connsiteX11" fmla="*/ 10955 w 1078783"/>
              <a:gd name="connsiteY11" fmla="*/ 430323 h 1078423"/>
              <a:gd name="connsiteX12" fmla="*/ 430683 w 1078783"/>
              <a:gd name="connsiteY12" fmla="*/ 10595 h 10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8783" h="1078423">
                <a:moveTo>
                  <a:pt x="347843" y="215704"/>
                </a:moveTo>
                <a:lnTo>
                  <a:pt x="347843" y="862357"/>
                </a:lnTo>
                <a:lnTo>
                  <a:pt x="905302" y="539031"/>
                </a:lnTo>
                <a:close/>
                <a:moveTo>
                  <a:pt x="535779" y="0"/>
                </a:moveTo>
                <a:lnTo>
                  <a:pt x="543001" y="0"/>
                </a:lnTo>
                <a:lnTo>
                  <a:pt x="648096" y="10595"/>
                </a:lnTo>
                <a:cubicBezTo>
                  <a:pt x="893889" y="60891"/>
                  <a:pt x="1078783" y="278368"/>
                  <a:pt x="1078783" y="539030"/>
                </a:cubicBezTo>
                <a:cubicBezTo>
                  <a:pt x="1078783" y="836928"/>
                  <a:pt x="837288" y="1078423"/>
                  <a:pt x="539390" y="1078423"/>
                </a:cubicBezTo>
                <a:cubicBezTo>
                  <a:pt x="278729" y="1078423"/>
                  <a:pt x="61251" y="893529"/>
                  <a:pt x="10955" y="647736"/>
                </a:cubicBezTo>
                <a:lnTo>
                  <a:pt x="0" y="539069"/>
                </a:lnTo>
                <a:lnTo>
                  <a:pt x="0" y="538990"/>
                </a:lnTo>
                <a:lnTo>
                  <a:pt x="10955" y="430323"/>
                </a:lnTo>
                <a:cubicBezTo>
                  <a:pt x="54066" y="219644"/>
                  <a:pt x="220004" y="53706"/>
                  <a:pt x="430683" y="1059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33">
                <a:noFill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2"/>
          </p:nvPr>
        </p:nvSpPr>
        <p:spPr>
          <a:xfrm>
            <a:off x="420284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/>
          </p:nvPr>
        </p:nvSpPr>
        <p:spPr>
          <a:xfrm>
            <a:off x="6731716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085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31" presetClass="exit" presetSubtype="0" fill="hold" nodeType="clickEffect">
                  <p:stCondLst>
                    <p:cond delay="0"/>
                  </p:stCondLst>
                  <p:childTnLst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fltVal val="90"/>
                          </p:val>
                        </p:tav>
                      </p:tavLst>
                    </p:anim>
                    <p:animEffect transition="out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xit" presetSubtype="2" fill="hold" nodeType="withEffect">
                  <p:stCondLst>
                    <p:cond delay="0"/>
                  </p:stCondLst>
                  <p:childTnLst>
                    <p:animEffect transition="out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BEEEAC2C-FC41-7D2E-509E-550FC0A3769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9407386" cy="5714998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601902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Eindslides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0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gegev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1015" y="2754337"/>
            <a:ext cx="5910232" cy="791622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Klikken om contactgegevens toe te voegen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1410" y="3631018"/>
            <a:ext cx="5932631" cy="99549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Klikken om een URL toe te voegen</a:t>
            </a:r>
            <a:endParaRPr lang="nl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E72841C-2499-D7E3-146A-180A11215D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9288" y="2296227"/>
            <a:ext cx="2094638" cy="25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365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gegevens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media 21">
            <a:extLst>
              <a:ext uri="{FF2B5EF4-FFF2-40B4-BE49-F238E27FC236}">
                <a16:creationId xmlns:a16="http://schemas.microsoft.com/office/drawing/2014/main" id="{9AC20819-5314-7141-098B-303EED510812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custGeom>
            <a:avLst/>
            <a:gdLst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10117615 w 11049000"/>
              <a:gd name="connsiteY3" fmla="*/ 5715000 h 5715000"/>
              <a:gd name="connsiteX4" fmla="*/ 10117615 w 11049000"/>
              <a:gd name="connsiteY4" fmla="*/ 4435765 h 5715000"/>
              <a:gd name="connsiteX5" fmla="*/ 8838380 w 11049000"/>
              <a:gd name="connsiteY5" fmla="*/ 4435765 h 5715000"/>
              <a:gd name="connsiteX6" fmla="*/ 8838380 w 11049000"/>
              <a:gd name="connsiteY6" fmla="*/ 5715000 h 5715000"/>
              <a:gd name="connsiteX7" fmla="*/ 0 w 11049000"/>
              <a:gd name="connsiteY7" fmla="*/ 5715000 h 5715000"/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10117615 w 11049000"/>
              <a:gd name="connsiteY3" fmla="*/ 5715000 h 5715000"/>
              <a:gd name="connsiteX4" fmla="*/ 10117615 w 11049000"/>
              <a:gd name="connsiteY4" fmla="*/ 4435765 h 5715000"/>
              <a:gd name="connsiteX5" fmla="*/ 8838380 w 11049000"/>
              <a:gd name="connsiteY5" fmla="*/ 5715000 h 5715000"/>
              <a:gd name="connsiteX6" fmla="*/ 0 w 11049000"/>
              <a:gd name="connsiteY6" fmla="*/ 5715000 h 5715000"/>
              <a:gd name="connsiteX7" fmla="*/ 0 w 11049000"/>
              <a:gd name="connsiteY7" fmla="*/ 0 h 5715000"/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10117615 w 11049000"/>
              <a:gd name="connsiteY3" fmla="*/ 5715000 h 5715000"/>
              <a:gd name="connsiteX4" fmla="*/ 8838380 w 11049000"/>
              <a:gd name="connsiteY4" fmla="*/ 5715000 h 5715000"/>
              <a:gd name="connsiteX5" fmla="*/ 0 w 11049000"/>
              <a:gd name="connsiteY5" fmla="*/ 5715000 h 5715000"/>
              <a:gd name="connsiteX6" fmla="*/ 0 w 11049000"/>
              <a:gd name="connsiteY6" fmla="*/ 0 h 5715000"/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10117615 w 11049000"/>
              <a:gd name="connsiteY3" fmla="*/ 5715000 h 5715000"/>
              <a:gd name="connsiteX4" fmla="*/ 0 w 11049000"/>
              <a:gd name="connsiteY4" fmla="*/ 5715000 h 5715000"/>
              <a:gd name="connsiteX5" fmla="*/ 0 w 11049000"/>
              <a:gd name="connsiteY5" fmla="*/ 0 h 5715000"/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0 w 11049000"/>
              <a:gd name="connsiteY3" fmla="*/ 5715000 h 5715000"/>
              <a:gd name="connsiteX4" fmla="*/ 0 w 11049000"/>
              <a:gd name="connsiteY4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9000" h="5715000">
                <a:moveTo>
                  <a:pt x="0" y="0"/>
                </a:moveTo>
                <a:lnTo>
                  <a:pt x="11049000" y="0"/>
                </a:lnTo>
                <a:lnTo>
                  <a:pt x="11049000" y="5715000"/>
                </a:ln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media wilt toevoegen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5EBB6431-C569-518D-8C4D-66DF8A6A50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88B2D24B-6643-F89C-76B1-DB40EF178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6B5A9B68-37ED-035B-949E-AB9B5BA841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29D14F26-B89A-9F23-457A-AFC8EE26E5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93880" y="6303017"/>
            <a:ext cx="434275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3" name="Tijdelijke aanduiding voor tekst 19">
            <a:extLst>
              <a:ext uri="{FF2B5EF4-FFF2-40B4-BE49-F238E27FC236}">
                <a16:creationId xmlns:a16="http://schemas.microsoft.com/office/drawing/2014/main" id="{CD222C9E-0652-5AE7-ED80-5A71CCF7C3F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37004308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  <p:bldP spid="8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gegevens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media 1">
            <a:extLst>
              <a:ext uri="{FF2B5EF4-FFF2-40B4-BE49-F238E27FC236}">
                <a16:creationId xmlns:a16="http://schemas.microsoft.com/office/drawing/2014/main" id="{F423396F-6586-8CEE-64DC-5D591729A5CA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custGeom>
            <a:avLst/>
            <a:gdLst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10117615 w 11049000"/>
              <a:gd name="connsiteY3" fmla="*/ 5715000 h 5715000"/>
              <a:gd name="connsiteX4" fmla="*/ 10117615 w 11049000"/>
              <a:gd name="connsiteY4" fmla="*/ 4435765 h 5715000"/>
              <a:gd name="connsiteX5" fmla="*/ 8838380 w 11049000"/>
              <a:gd name="connsiteY5" fmla="*/ 4435765 h 5715000"/>
              <a:gd name="connsiteX6" fmla="*/ 8838380 w 11049000"/>
              <a:gd name="connsiteY6" fmla="*/ 5715000 h 5715000"/>
              <a:gd name="connsiteX7" fmla="*/ 0 w 11049000"/>
              <a:gd name="connsiteY7" fmla="*/ 5715000 h 5715000"/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10117615 w 11049000"/>
              <a:gd name="connsiteY3" fmla="*/ 5715000 h 5715000"/>
              <a:gd name="connsiteX4" fmla="*/ 10117615 w 11049000"/>
              <a:gd name="connsiteY4" fmla="*/ 4435765 h 5715000"/>
              <a:gd name="connsiteX5" fmla="*/ 8838380 w 11049000"/>
              <a:gd name="connsiteY5" fmla="*/ 5715000 h 5715000"/>
              <a:gd name="connsiteX6" fmla="*/ 0 w 11049000"/>
              <a:gd name="connsiteY6" fmla="*/ 5715000 h 5715000"/>
              <a:gd name="connsiteX7" fmla="*/ 0 w 11049000"/>
              <a:gd name="connsiteY7" fmla="*/ 0 h 5715000"/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10117615 w 11049000"/>
              <a:gd name="connsiteY3" fmla="*/ 5715000 h 5715000"/>
              <a:gd name="connsiteX4" fmla="*/ 8838380 w 11049000"/>
              <a:gd name="connsiteY4" fmla="*/ 5715000 h 5715000"/>
              <a:gd name="connsiteX5" fmla="*/ 0 w 11049000"/>
              <a:gd name="connsiteY5" fmla="*/ 5715000 h 5715000"/>
              <a:gd name="connsiteX6" fmla="*/ 0 w 11049000"/>
              <a:gd name="connsiteY6" fmla="*/ 0 h 5715000"/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8838380 w 11049000"/>
              <a:gd name="connsiteY3" fmla="*/ 5715000 h 5715000"/>
              <a:gd name="connsiteX4" fmla="*/ 0 w 11049000"/>
              <a:gd name="connsiteY4" fmla="*/ 5715000 h 5715000"/>
              <a:gd name="connsiteX5" fmla="*/ 0 w 11049000"/>
              <a:gd name="connsiteY5" fmla="*/ 0 h 5715000"/>
              <a:gd name="connsiteX0" fmla="*/ 0 w 11049000"/>
              <a:gd name="connsiteY0" fmla="*/ 0 h 5715000"/>
              <a:gd name="connsiteX1" fmla="*/ 11049000 w 11049000"/>
              <a:gd name="connsiteY1" fmla="*/ 0 h 5715000"/>
              <a:gd name="connsiteX2" fmla="*/ 11049000 w 11049000"/>
              <a:gd name="connsiteY2" fmla="*/ 5715000 h 5715000"/>
              <a:gd name="connsiteX3" fmla="*/ 0 w 11049000"/>
              <a:gd name="connsiteY3" fmla="*/ 5715000 h 5715000"/>
              <a:gd name="connsiteX4" fmla="*/ 0 w 11049000"/>
              <a:gd name="connsiteY4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9000" h="5715000">
                <a:moveTo>
                  <a:pt x="0" y="0"/>
                </a:moveTo>
                <a:lnTo>
                  <a:pt x="11049000" y="0"/>
                </a:lnTo>
                <a:lnTo>
                  <a:pt x="11049000" y="5715000"/>
                </a:ln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media wilt toevoegen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FE25506E-AED1-DF4B-8F4E-E3794451B2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B25A9A78-93F8-B74D-01F0-FF328701B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51F197C1-8D3E-D293-E71C-FF681BF8AA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tekst 19">
            <a:extLst>
              <a:ext uri="{FF2B5EF4-FFF2-40B4-BE49-F238E27FC236}">
                <a16:creationId xmlns:a16="http://schemas.microsoft.com/office/drawing/2014/main" id="{B9461CB7-CF3D-13DD-DD68-0C765282A12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1335671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g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Lege slide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74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671C8777-F077-C7D0-4B70-2CFE070EBA9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11049000" cy="4092036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2502449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2373A7C-BABA-9A37-2BED-02EF4B192F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50E4095-EB06-CB5E-F276-5785BEBA4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9352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Titelslides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0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29">
            <a:extLst>
              <a:ext uri="{FF2B5EF4-FFF2-40B4-BE49-F238E27FC236}">
                <a16:creationId xmlns:a16="http://schemas.microsoft.com/office/drawing/2014/main" id="{FB842DEA-E634-E564-AB83-94E1DD1DE90E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50F89E5B-B3FB-9772-0A96-53521F3C728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73E4292E-D9D3-F9F4-F5B7-D865259C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00DEB125-76A6-ACE7-2EB2-E97D78C2C7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2" name="Tijdelijke aanduiding voor tekst 19">
            <a:extLst>
              <a:ext uri="{FF2B5EF4-FFF2-40B4-BE49-F238E27FC236}">
                <a16:creationId xmlns:a16="http://schemas.microsoft.com/office/drawing/2014/main" id="{F7C8A225-0D97-ED0F-043C-BBBF2E1673D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697581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29">
            <a:extLst>
              <a:ext uri="{FF2B5EF4-FFF2-40B4-BE49-F238E27FC236}">
                <a16:creationId xmlns:a16="http://schemas.microsoft.com/office/drawing/2014/main" id="{26033509-2169-0575-B7C3-C002E2709F8F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>
          <a:xfrm>
            <a:off x="571500" y="571500"/>
            <a:ext cx="11049000" cy="5715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7A959544-6205-3CA3-68E3-3DD6422F54E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86095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DF690FFB-076B-5F33-A1E9-E5EE0B8E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48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3707C7C6-30F2-57A5-97BF-1FB528A9A8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48948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2" name="Tijdelijke aanduiding voor tekst 19">
            <a:extLst>
              <a:ext uri="{FF2B5EF4-FFF2-40B4-BE49-F238E27FC236}">
                <a16:creationId xmlns:a16="http://schemas.microsoft.com/office/drawing/2014/main" id="{FA92DE4A-EB77-9223-58A4-BDF2F06DFAE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212" y="674687"/>
            <a:ext cx="1295195" cy="1591352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lang="nl-NL" sz="100" dirty="0" smtClean="0">
                <a:noFill/>
              </a:defRPr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973338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15" y="2637378"/>
            <a:ext cx="5910232" cy="1338327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1410" y="3975706"/>
            <a:ext cx="5932631" cy="4487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73D54C4-1A8B-B2C1-0D85-BD34EDAA7E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9288" y="2296227"/>
            <a:ext cx="2094638" cy="25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71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Tussentitelslides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38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met beeld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DA97E38F-5F8E-0C63-B9A4-FD8C63C0A5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498" y="2550695"/>
            <a:ext cx="11620501" cy="430730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11" y="4663536"/>
            <a:ext cx="10784491" cy="115659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0811" y="5837716"/>
            <a:ext cx="10784491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134599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met beeld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11049000" cy="409203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309312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671C8777-F077-C7D0-4B70-2CFE070EBA9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11049000" cy="4092036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 dirty="0"/>
              <a:t>Klik op het pictogram als u media wilt toevoegen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4902078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833" y="2693518"/>
            <a:ext cx="6986336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02833" y="4758752"/>
            <a:ext cx="6986336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nl-BE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4BBD1317-825A-DF7D-F3D5-CBFD343C96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6087000" y="3057073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757764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833" y="2693518"/>
            <a:ext cx="6986336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02833" y="4758752"/>
            <a:ext cx="6986336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4BBD1317-825A-DF7D-F3D5-CBFD343C96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6087000" y="3057073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373693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Agendaslide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37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0D872E8-061D-6695-7EE1-1B3B10359EFD}"/>
              </a:ext>
            </a:extLst>
          </p:cNvPr>
          <p:cNvSpPr/>
          <p:nvPr userDrawn="1"/>
        </p:nvSpPr>
        <p:spPr>
          <a:xfrm>
            <a:off x="2796363" y="0"/>
            <a:ext cx="222432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B16FDF-672A-D699-9620-D4D1D19D46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6074D9A-9D1F-725D-5F5C-1D8AB098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7841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1B577D20-5881-996D-0C8F-3546FDCF515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676400" y="0"/>
            <a:ext cx="33147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27F51BCC-A624-1502-AFCD-DB6A931CE3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7C414E-1B95-9D6E-EAEB-0409E28F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245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178188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Contentslides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CDFDECA-46D3-DC69-9B25-EE8A6120E8FC}"/>
              </a:ext>
            </a:extLst>
          </p:cNvPr>
          <p:cNvSpPr txBox="1"/>
          <p:nvPr userDrawn="1"/>
        </p:nvSpPr>
        <p:spPr>
          <a:xfrm>
            <a:off x="1220299" y="3497052"/>
            <a:ext cx="975140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7200" b="1" dirty="0">
                <a:solidFill>
                  <a:schemeClr val="bg1"/>
                </a:solidFill>
                <a:latin typeface="+mn-lt"/>
              </a:rPr>
              <a:t>titel, tekst en beeld</a:t>
            </a:r>
            <a:endParaRPr lang="nl-BE" sz="7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573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3886200" cy="5143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86000"/>
            <a:ext cx="9944100" cy="4000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2679405"/>
            <a:ext cx="9293225" cy="3200584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63039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571500"/>
            <a:ext cx="99441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38" y="795743"/>
            <a:ext cx="9293225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1714500"/>
            <a:ext cx="9293225" cy="4165489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34CD986-EBC3-9447-68F8-E495E334756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C4FF50-CAB5-3E11-7F2F-4A7F34D56C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11160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48779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17644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- vers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95560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in twee kolommen - vers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 numCol="2" spcCol="72000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46873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22.xml"/><Relationship Id="rId47" Type="http://schemas.openxmlformats.org/officeDocument/2006/relationships/slideLayout" Target="../slideLayouts/slideLayout127.xml"/><Relationship Id="rId63" Type="http://schemas.openxmlformats.org/officeDocument/2006/relationships/slideLayout" Target="../slideLayouts/slideLayout143.xml"/><Relationship Id="rId68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112.xml"/><Relationship Id="rId37" Type="http://schemas.openxmlformats.org/officeDocument/2006/relationships/slideLayout" Target="../slideLayouts/slideLayout117.xml"/><Relationship Id="rId53" Type="http://schemas.openxmlformats.org/officeDocument/2006/relationships/slideLayout" Target="../slideLayouts/slideLayout133.xml"/><Relationship Id="rId58" Type="http://schemas.openxmlformats.org/officeDocument/2006/relationships/slideLayout" Target="../slideLayouts/slideLayout138.xml"/><Relationship Id="rId74" Type="http://schemas.openxmlformats.org/officeDocument/2006/relationships/slideLayout" Target="../slideLayouts/slideLayout154.xml"/><Relationship Id="rId79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85.xml"/><Relationship Id="rId61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Relationship Id="rId35" Type="http://schemas.openxmlformats.org/officeDocument/2006/relationships/slideLayout" Target="../slideLayouts/slideLayout115.xml"/><Relationship Id="rId43" Type="http://schemas.openxmlformats.org/officeDocument/2006/relationships/slideLayout" Target="../slideLayouts/slideLayout123.xml"/><Relationship Id="rId48" Type="http://schemas.openxmlformats.org/officeDocument/2006/relationships/slideLayout" Target="../slideLayouts/slideLayout128.xml"/><Relationship Id="rId56" Type="http://schemas.openxmlformats.org/officeDocument/2006/relationships/slideLayout" Target="../slideLayouts/slideLayout136.xml"/><Relationship Id="rId64" Type="http://schemas.openxmlformats.org/officeDocument/2006/relationships/slideLayout" Target="../slideLayouts/slideLayout144.xml"/><Relationship Id="rId69" Type="http://schemas.openxmlformats.org/officeDocument/2006/relationships/slideLayout" Target="../slideLayouts/slideLayout149.xml"/><Relationship Id="rId77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88.xml"/><Relationship Id="rId51" Type="http://schemas.openxmlformats.org/officeDocument/2006/relationships/slideLayout" Target="../slideLayouts/slideLayout131.xml"/><Relationship Id="rId72" Type="http://schemas.openxmlformats.org/officeDocument/2006/relationships/slideLayout" Target="../slideLayouts/slideLayout152.xml"/><Relationship Id="rId80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33" Type="http://schemas.openxmlformats.org/officeDocument/2006/relationships/slideLayout" Target="../slideLayouts/slideLayout113.xml"/><Relationship Id="rId38" Type="http://schemas.openxmlformats.org/officeDocument/2006/relationships/slideLayout" Target="../slideLayouts/slideLayout118.xml"/><Relationship Id="rId46" Type="http://schemas.openxmlformats.org/officeDocument/2006/relationships/slideLayout" Target="../slideLayouts/slideLayout126.xml"/><Relationship Id="rId59" Type="http://schemas.openxmlformats.org/officeDocument/2006/relationships/slideLayout" Target="../slideLayouts/slideLayout139.xml"/><Relationship Id="rId67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00.xml"/><Relationship Id="rId41" Type="http://schemas.openxmlformats.org/officeDocument/2006/relationships/slideLayout" Target="../slideLayouts/slideLayout121.xml"/><Relationship Id="rId54" Type="http://schemas.openxmlformats.org/officeDocument/2006/relationships/slideLayout" Target="../slideLayouts/slideLayout134.xml"/><Relationship Id="rId62" Type="http://schemas.openxmlformats.org/officeDocument/2006/relationships/slideLayout" Target="../slideLayouts/slideLayout142.xml"/><Relationship Id="rId70" Type="http://schemas.openxmlformats.org/officeDocument/2006/relationships/slideLayout" Target="../slideLayouts/slideLayout150.xml"/><Relationship Id="rId75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36" Type="http://schemas.openxmlformats.org/officeDocument/2006/relationships/slideLayout" Target="../slideLayouts/slideLayout116.xml"/><Relationship Id="rId49" Type="http://schemas.openxmlformats.org/officeDocument/2006/relationships/slideLayout" Target="../slideLayouts/slideLayout129.xml"/><Relationship Id="rId57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11.xml"/><Relationship Id="rId44" Type="http://schemas.openxmlformats.org/officeDocument/2006/relationships/slideLayout" Target="../slideLayouts/slideLayout124.xml"/><Relationship Id="rId52" Type="http://schemas.openxmlformats.org/officeDocument/2006/relationships/slideLayout" Target="../slideLayouts/slideLayout132.xml"/><Relationship Id="rId60" Type="http://schemas.openxmlformats.org/officeDocument/2006/relationships/slideLayout" Target="../slideLayouts/slideLayout140.xml"/><Relationship Id="rId65" Type="http://schemas.openxmlformats.org/officeDocument/2006/relationships/slideLayout" Target="../slideLayouts/slideLayout145.xml"/><Relationship Id="rId73" Type="http://schemas.openxmlformats.org/officeDocument/2006/relationships/slideLayout" Target="../slideLayouts/slideLayout153.xml"/><Relationship Id="rId78" Type="http://schemas.openxmlformats.org/officeDocument/2006/relationships/slideLayout" Target="../slideLayouts/slideLayout158.xml"/><Relationship Id="rId81" Type="http://schemas.openxmlformats.org/officeDocument/2006/relationships/theme" Target="../theme/theme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30.xml"/><Relationship Id="rId55" Type="http://schemas.openxmlformats.org/officeDocument/2006/relationships/slideLayout" Target="../slideLayouts/slideLayout135.xml"/><Relationship Id="rId76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87.xml"/><Relationship Id="rId71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20.xml"/><Relationship Id="rId45" Type="http://schemas.openxmlformats.org/officeDocument/2006/relationships/slideLayout" Target="../slideLayouts/slideLayout125.xml"/><Relationship Id="rId66" Type="http://schemas.openxmlformats.org/officeDocument/2006/relationships/slideLayout" Target="../slideLayouts/slideLayout146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181.xml"/><Relationship Id="rId42" Type="http://schemas.openxmlformats.org/officeDocument/2006/relationships/slideLayout" Target="../slideLayouts/slideLayout202.xml"/><Relationship Id="rId47" Type="http://schemas.openxmlformats.org/officeDocument/2006/relationships/slideLayout" Target="../slideLayouts/slideLayout207.xml"/><Relationship Id="rId63" Type="http://schemas.openxmlformats.org/officeDocument/2006/relationships/slideLayout" Target="../slideLayouts/slideLayout223.xml"/><Relationship Id="rId68" Type="http://schemas.openxmlformats.org/officeDocument/2006/relationships/slideLayout" Target="../slideLayouts/slideLayout228.xml"/><Relationship Id="rId1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71.xml"/><Relationship Id="rId32" Type="http://schemas.openxmlformats.org/officeDocument/2006/relationships/slideLayout" Target="../slideLayouts/slideLayout192.xml"/><Relationship Id="rId37" Type="http://schemas.openxmlformats.org/officeDocument/2006/relationships/slideLayout" Target="../slideLayouts/slideLayout197.xml"/><Relationship Id="rId53" Type="http://schemas.openxmlformats.org/officeDocument/2006/relationships/slideLayout" Target="../slideLayouts/slideLayout213.xml"/><Relationship Id="rId58" Type="http://schemas.openxmlformats.org/officeDocument/2006/relationships/slideLayout" Target="../slideLayouts/slideLayout218.xml"/><Relationship Id="rId74" Type="http://schemas.openxmlformats.org/officeDocument/2006/relationships/slideLayout" Target="../slideLayouts/slideLayout234.xml"/><Relationship Id="rId79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165.xml"/><Relationship Id="rId61" Type="http://schemas.openxmlformats.org/officeDocument/2006/relationships/slideLayout" Target="../slideLayouts/slideLayout221.xml"/><Relationship Id="rId1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82.xml"/><Relationship Id="rId27" Type="http://schemas.openxmlformats.org/officeDocument/2006/relationships/slideLayout" Target="../slideLayouts/slideLayout187.xml"/><Relationship Id="rId30" Type="http://schemas.openxmlformats.org/officeDocument/2006/relationships/slideLayout" Target="../slideLayouts/slideLayout190.xml"/><Relationship Id="rId35" Type="http://schemas.openxmlformats.org/officeDocument/2006/relationships/slideLayout" Target="../slideLayouts/slideLayout195.xml"/><Relationship Id="rId43" Type="http://schemas.openxmlformats.org/officeDocument/2006/relationships/slideLayout" Target="../slideLayouts/slideLayout203.xml"/><Relationship Id="rId48" Type="http://schemas.openxmlformats.org/officeDocument/2006/relationships/slideLayout" Target="../slideLayouts/slideLayout208.xml"/><Relationship Id="rId56" Type="http://schemas.openxmlformats.org/officeDocument/2006/relationships/slideLayout" Target="../slideLayouts/slideLayout216.xml"/><Relationship Id="rId64" Type="http://schemas.openxmlformats.org/officeDocument/2006/relationships/slideLayout" Target="../slideLayouts/slideLayout224.xml"/><Relationship Id="rId69" Type="http://schemas.openxmlformats.org/officeDocument/2006/relationships/slideLayout" Target="../slideLayouts/slideLayout229.xml"/><Relationship Id="rId77" Type="http://schemas.openxmlformats.org/officeDocument/2006/relationships/slideLayout" Target="../slideLayouts/slideLayout237.xml"/><Relationship Id="rId8" Type="http://schemas.openxmlformats.org/officeDocument/2006/relationships/slideLayout" Target="../slideLayouts/slideLayout168.xml"/><Relationship Id="rId51" Type="http://schemas.openxmlformats.org/officeDocument/2006/relationships/slideLayout" Target="../slideLayouts/slideLayout211.xml"/><Relationship Id="rId72" Type="http://schemas.openxmlformats.org/officeDocument/2006/relationships/slideLayout" Target="../slideLayouts/slideLayout232.xml"/><Relationship Id="rId80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5" Type="http://schemas.openxmlformats.org/officeDocument/2006/relationships/slideLayout" Target="../slideLayouts/slideLayout185.xml"/><Relationship Id="rId33" Type="http://schemas.openxmlformats.org/officeDocument/2006/relationships/slideLayout" Target="../slideLayouts/slideLayout193.xml"/><Relationship Id="rId38" Type="http://schemas.openxmlformats.org/officeDocument/2006/relationships/slideLayout" Target="../slideLayouts/slideLayout198.xml"/><Relationship Id="rId46" Type="http://schemas.openxmlformats.org/officeDocument/2006/relationships/slideLayout" Target="../slideLayouts/slideLayout206.xml"/><Relationship Id="rId59" Type="http://schemas.openxmlformats.org/officeDocument/2006/relationships/slideLayout" Target="../slideLayouts/slideLayout219.xml"/><Relationship Id="rId67" Type="http://schemas.openxmlformats.org/officeDocument/2006/relationships/slideLayout" Target="../slideLayouts/slideLayout227.xml"/><Relationship Id="rId20" Type="http://schemas.openxmlformats.org/officeDocument/2006/relationships/slideLayout" Target="../slideLayouts/slideLayout180.xml"/><Relationship Id="rId41" Type="http://schemas.openxmlformats.org/officeDocument/2006/relationships/slideLayout" Target="../slideLayouts/slideLayout201.xml"/><Relationship Id="rId54" Type="http://schemas.openxmlformats.org/officeDocument/2006/relationships/slideLayout" Target="../slideLayouts/slideLayout214.xml"/><Relationship Id="rId62" Type="http://schemas.openxmlformats.org/officeDocument/2006/relationships/slideLayout" Target="../slideLayouts/slideLayout222.xml"/><Relationship Id="rId70" Type="http://schemas.openxmlformats.org/officeDocument/2006/relationships/slideLayout" Target="../slideLayouts/slideLayout230.xml"/><Relationship Id="rId75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5.xml"/><Relationship Id="rId23" Type="http://schemas.openxmlformats.org/officeDocument/2006/relationships/slideLayout" Target="../slideLayouts/slideLayout183.xml"/><Relationship Id="rId28" Type="http://schemas.openxmlformats.org/officeDocument/2006/relationships/slideLayout" Target="../slideLayouts/slideLayout188.xml"/><Relationship Id="rId36" Type="http://schemas.openxmlformats.org/officeDocument/2006/relationships/slideLayout" Target="../slideLayouts/slideLayout196.xml"/><Relationship Id="rId49" Type="http://schemas.openxmlformats.org/officeDocument/2006/relationships/slideLayout" Target="../slideLayouts/slideLayout209.xml"/><Relationship Id="rId57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170.xml"/><Relationship Id="rId31" Type="http://schemas.openxmlformats.org/officeDocument/2006/relationships/slideLayout" Target="../slideLayouts/slideLayout191.xml"/><Relationship Id="rId44" Type="http://schemas.openxmlformats.org/officeDocument/2006/relationships/slideLayout" Target="../slideLayouts/slideLayout204.xml"/><Relationship Id="rId52" Type="http://schemas.openxmlformats.org/officeDocument/2006/relationships/slideLayout" Target="../slideLayouts/slideLayout212.xml"/><Relationship Id="rId60" Type="http://schemas.openxmlformats.org/officeDocument/2006/relationships/slideLayout" Target="../slideLayouts/slideLayout220.xml"/><Relationship Id="rId65" Type="http://schemas.openxmlformats.org/officeDocument/2006/relationships/slideLayout" Target="../slideLayouts/slideLayout225.xml"/><Relationship Id="rId73" Type="http://schemas.openxmlformats.org/officeDocument/2006/relationships/slideLayout" Target="../slideLayouts/slideLayout233.xml"/><Relationship Id="rId78" Type="http://schemas.openxmlformats.org/officeDocument/2006/relationships/slideLayout" Target="../slideLayouts/slideLayout238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39" Type="http://schemas.openxmlformats.org/officeDocument/2006/relationships/slideLayout" Target="../slideLayouts/slideLayout199.xml"/><Relationship Id="rId34" Type="http://schemas.openxmlformats.org/officeDocument/2006/relationships/slideLayout" Target="../slideLayouts/slideLayout194.xml"/><Relationship Id="rId50" Type="http://schemas.openxmlformats.org/officeDocument/2006/relationships/slideLayout" Target="../slideLayouts/slideLayout210.xml"/><Relationship Id="rId55" Type="http://schemas.openxmlformats.org/officeDocument/2006/relationships/slideLayout" Target="../slideLayouts/slideLayout215.xml"/><Relationship Id="rId76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167.xml"/><Relationship Id="rId71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162.xml"/><Relationship Id="rId29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184.xml"/><Relationship Id="rId40" Type="http://schemas.openxmlformats.org/officeDocument/2006/relationships/slideLayout" Target="../slideLayouts/slideLayout200.xml"/><Relationship Id="rId45" Type="http://schemas.openxmlformats.org/officeDocument/2006/relationships/slideLayout" Target="../slideLayouts/slideLayout205.xml"/><Relationship Id="rId66" Type="http://schemas.openxmlformats.org/officeDocument/2006/relationships/slideLayout" Target="../slideLayouts/slideLayout226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6.xml"/><Relationship Id="rId21" Type="http://schemas.openxmlformats.org/officeDocument/2006/relationships/slideLayout" Target="../slideLayouts/slideLayout261.xml"/><Relationship Id="rId42" Type="http://schemas.openxmlformats.org/officeDocument/2006/relationships/slideLayout" Target="../slideLayouts/slideLayout282.xml"/><Relationship Id="rId47" Type="http://schemas.openxmlformats.org/officeDocument/2006/relationships/slideLayout" Target="../slideLayouts/slideLayout287.xml"/><Relationship Id="rId63" Type="http://schemas.openxmlformats.org/officeDocument/2006/relationships/slideLayout" Target="../slideLayouts/slideLayout303.xml"/><Relationship Id="rId68" Type="http://schemas.openxmlformats.org/officeDocument/2006/relationships/slideLayout" Target="../slideLayouts/slideLayout308.xml"/><Relationship Id="rId1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51.xml"/><Relationship Id="rId32" Type="http://schemas.openxmlformats.org/officeDocument/2006/relationships/slideLayout" Target="../slideLayouts/slideLayout272.xml"/><Relationship Id="rId37" Type="http://schemas.openxmlformats.org/officeDocument/2006/relationships/slideLayout" Target="../slideLayouts/slideLayout277.xml"/><Relationship Id="rId53" Type="http://schemas.openxmlformats.org/officeDocument/2006/relationships/slideLayout" Target="../slideLayouts/slideLayout293.xml"/><Relationship Id="rId58" Type="http://schemas.openxmlformats.org/officeDocument/2006/relationships/slideLayout" Target="../slideLayouts/slideLayout298.xml"/><Relationship Id="rId74" Type="http://schemas.openxmlformats.org/officeDocument/2006/relationships/slideLayout" Target="../slideLayouts/slideLayout314.xml"/><Relationship Id="rId79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245.xml"/><Relationship Id="rId61" Type="http://schemas.openxmlformats.org/officeDocument/2006/relationships/slideLayout" Target="../slideLayouts/slideLayout301.xml"/><Relationship Id="rId1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Relationship Id="rId27" Type="http://schemas.openxmlformats.org/officeDocument/2006/relationships/slideLayout" Target="../slideLayouts/slideLayout267.xml"/><Relationship Id="rId30" Type="http://schemas.openxmlformats.org/officeDocument/2006/relationships/slideLayout" Target="../slideLayouts/slideLayout270.xml"/><Relationship Id="rId35" Type="http://schemas.openxmlformats.org/officeDocument/2006/relationships/slideLayout" Target="../slideLayouts/slideLayout275.xml"/><Relationship Id="rId43" Type="http://schemas.openxmlformats.org/officeDocument/2006/relationships/slideLayout" Target="../slideLayouts/slideLayout283.xml"/><Relationship Id="rId48" Type="http://schemas.openxmlformats.org/officeDocument/2006/relationships/slideLayout" Target="../slideLayouts/slideLayout288.xml"/><Relationship Id="rId56" Type="http://schemas.openxmlformats.org/officeDocument/2006/relationships/slideLayout" Target="../slideLayouts/slideLayout296.xml"/><Relationship Id="rId64" Type="http://schemas.openxmlformats.org/officeDocument/2006/relationships/slideLayout" Target="../slideLayouts/slideLayout304.xml"/><Relationship Id="rId69" Type="http://schemas.openxmlformats.org/officeDocument/2006/relationships/slideLayout" Target="../slideLayouts/slideLayout309.xml"/><Relationship Id="rId77" Type="http://schemas.openxmlformats.org/officeDocument/2006/relationships/slideLayout" Target="../slideLayouts/slideLayout317.xml"/><Relationship Id="rId8" Type="http://schemas.openxmlformats.org/officeDocument/2006/relationships/slideLayout" Target="../slideLayouts/slideLayout248.xml"/><Relationship Id="rId51" Type="http://schemas.openxmlformats.org/officeDocument/2006/relationships/slideLayout" Target="../slideLayouts/slideLayout291.xml"/><Relationship Id="rId72" Type="http://schemas.openxmlformats.org/officeDocument/2006/relationships/slideLayout" Target="../slideLayouts/slideLayout312.xml"/><Relationship Id="rId80" Type="http://schemas.openxmlformats.org/officeDocument/2006/relationships/slideLayout" Target="../slideLayouts/slideLayout320.xml"/><Relationship Id="rId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slideLayout" Target="../slideLayouts/slideLayout265.xml"/><Relationship Id="rId33" Type="http://schemas.openxmlformats.org/officeDocument/2006/relationships/slideLayout" Target="../slideLayouts/slideLayout273.xml"/><Relationship Id="rId38" Type="http://schemas.openxmlformats.org/officeDocument/2006/relationships/slideLayout" Target="../slideLayouts/slideLayout278.xml"/><Relationship Id="rId46" Type="http://schemas.openxmlformats.org/officeDocument/2006/relationships/slideLayout" Target="../slideLayouts/slideLayout286.xml"/><Relationship Id="rId59" Type="http://schemas.openxmlformats.org/officeDocument/2006/relationships/slideLayout" Target="../slideLayouts/slideLayout299.xml"/><Relationship Id="rId67" Type="http://schemas.openxmlformats.org/officeDocument/2006/relationships/slideLayout" Target="../slideLayouts/slideLayout307.xml"/><Relationship Id="rId20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81.xml"/><Relationship Id="rId54" Type="http://schemas.openxmlformats.org/officeDocument/2006/relationships/slideLayout" Target="../slideLayouts/slideLayout294.xml"/><Relationship Id="rId62" Type="http://schemas.openxmlformats.org/officeDocument/2006/relationships/slideLayout" Target="../slideLayouts/slideLayout302.xml"/><Relationship Id="rId70" Type="http://schemas.openxmlformats.org/officeDocument/2006/relationships/slideLayout" Target="../slideLayouts/slideLayout310.xml"/><Relationship Id="rId75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5.xml"/><Relationship Id="rId23" Type="http://schemas.openxmlformats.org/officeDocument/2006/relationships/slideLayout" Target="../slideLayouts/slideLayout263.xml"/><Relationship Id="rId28" Type="http://schemas.openxmlformats.org/officeDocument/2006/relationships/slideLayout" Target="../slideLayouts/slideLayout268.xml"/><Relationship Id="rId36" Type="http://schemas.openxmlformats.org/officeDocument/2006/relationships/slideLayout" Target="../slideLayouts/slideLayout276.xml"/><Relationship Id="rId49" Type="http://schemas.openxmlformats.org/officeDocument/2006/relationships/slideLayout" Target="../slideLayouts/slideLayout289.xml"/><Relationship Id="rId57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71.xml"/><Relationship Id="rId44" Type="http://schemas.openxmlformats.org/officeDocument/2006/relationships/slideLayout" Target="../slideLayouts/slideLayout284.xml"/><Relationship Id="rId52" Type="http://schemas.openxmlformats.org/officeDocument/2006/relationships/slideLayout" Target="../slideLayouts/slideLayout292.xml"/><Relationship Id="rId60" Type="http://schemas.openxmlformats.org/officeDocument/2006/relationships/slideLayout" Target="../slideLayouts/slideLayout300.xml"/><Relationship Id="rId65" Type="http://schemas.openxmlformats.org/officeDocument/2006/relationships/slideLayout" Target="../slideLayouts/slideLayout305.xml"/><Relationship Id="rId73" Type="http://schemas.openxmlformats.org/officeDocument/2006/relationships/slideLayout" Target="../slideLayouts/slideLayout313.xml"/><Relationship Id="rId78" Type="http://schemas.openxmlformats.org/officeDocument/2006/relationships/slideLayout" Target="../slideLayouts/slideLayout318.xml"/><Relationship Id="rId81" Type="http://schemas.openxmlformats.org/officeDocument/2006/relationships/theme" Target="../theme/theme4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39" Type="http://schemas.openxmlformats.org/officeDocument/2006/relationships/slideLayout" Target="../slideLayouts/slideLayout279.xml"/><Relationship Id="rId34" Type="http://schemas.openxmlformats.org/officeDocument/2006/relationships/slideLayout" Target="../slideLayouts/slideLayout274.xml"/><Relationship Id="rId50" Type="http://schemas.openxmlformats.org/officeDocument/2006/relationships/slideLayout" Target="../slideLayouts/slideLayout290.xml"/><Relationship Id="rId55" Type="http://schemas.openxmlformats.org/officeDocument/2006/relationships/slideLayout" Target="../slideLayouts/slideLayout295.xml"/><Relationship Id="rId76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247.xml"/><Relationship Id="rId71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242.xml"/><Relationship Id="rId29" Type="http://schemas.openxmlformats.org/officeDocument/2006/relationships/slideLayout" Target="../slideLayouts/slideLayout269.xml"/><Relationship Id="rId24" Type="http://schemas.openxmlformats.org/officeDocument/2006/relationships/slideLayout" Target="../slideLayouts/slideLayout264.xml"/><Relationship Id="rId40" Type="http://schemas.openxmlformats.org/officeDocument/2006/relationships/slideLayout" Target="../slideLayouts/slideLayout280.xml"/><Relationship Id="rId45" Type="http://schemas.openxmlformats.org/officeDocument/2006/relationships/slideLayout" Target="../slideLayouts/slideLayout285.xml"/><Relationship Id="rId66" Type="http://schemas.openxmlformats.org/officeDocument/2006/relationships/slideLayout" Target="../slideLayouts/slideLayout30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3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itel 1">
            <a:extLst>
              <a:ext uri="{FF2B5EF4-FFF2-40B4-BE49-F238E27FC236}">
                <a16:creationId xmlns:a16="http://schemas.microsoft.com/office/drawing/2014/main" id="{0B8375F0-D5EB-4993-8A33-019D47ED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261CE5AF-F7B2-172E-14FE-47C125716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40263"/>
            <a:ext cx="11049000" cy="4506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6" name="Tijdelijke aanduiding voor voettekst 4">
            <a:extLst>
              <a:ext uri="{FF2B5EF4-FFF2-40B4-BE49-F238E27FC236}">
                <a16:creationId xmlns:a16="http://schemas.microsoft.com/office/drawing/2014/main" id="{1F94AD30-3359-DCE9-8616-E8036ACD7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70920"/>
            <a:ext cx="10441222" cy="197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D4A5EB4A-76C2-90BF-61D0-C4E48BBBA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595" y="6570920"/>
            <a:ext cx="487905" cy="197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222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3966" r:id="rId2"/>
    <p:sldLayoutId id="2147484343" r:id="rId3"/>
    <p:sldLayoutId id="2147483967" r:id="rId4"/>
    <p:sldLayoutId id="2147484339" r:id="rId5"/>
    <p:sldLayoutId id="2147484340" r:id="rId6"/>
    <p:sldLayoutId id="2147484342" r:id="rId7"/>
    <p:sldLayoutId id="2147484345" r:id="rId8"/>
    <p:sldLayoutId id="2147484344" r:id="rId9"/>
    <p:sldLayoutId id="2147484100" r:id="rId10"/>
    <p:sldLayoutId id="2147483961" r:id="rId11"/>
    <p:sldLayoutId id="2147483962" r:id="rId12"/>
    <p:sldLayoutId id="2147484101" r:id="rId13"/>
    <p:sldLayoutId id="2147483970" r:id="rId14"/>
    <p:sldLayoutId id="2147483971" r:id="rId15"/>
    <p:sldLayoutId id="2147483973" r:id="rId16"/>
    <p:sldLayoutId id="2147484006" r:id="rId17"/>
    <p:sldLayoutId id="2147483972" r:id="rId18"/>
    <p:sldLayoutId id="2147483974" r:id="rId19"/>
    <p:sldLayoutId id="2147484338" r:id="rId20"/>
    <p:sldLayoutId id="2147483976" r:id="rId21"/>
    <p:sldLayoutId id="2147483975" r:id="rId22"/>
    <p:sldLayoutId id="2147483977" r:id="rId23"/>
    <p:sldLayoutId id="2147483978" r:id="rId24"/>
    <p:sldLayoutId id="2147483980" r:id="rId25"/>
    <p:sldLayoutId id="2147483979" r:id="rId26"/>
    <p:sldLayoutId id="2147484105" r:id="rId27"/>
    <p:sldLayoutId id="2147484008" r:id="rId28"/>
    <p:sldLayoutId id="2147484010" r:id="rId29"/>
    <p:sldLayoutId id="2147484012" r:id="rId30"/>
    <p:sldLayoutId id="2147483996" r:id="rId31"/>
    <p:sldLayoutId id="2147484007" r:id="rId32"/>
    <p:sldLayoutId id="2147484039" r:id="rId33"/>
    <p:sldLayoutId id="2147484040" r:id="rId34"/>
    <p:sldLayoutId id="2147484045" r:id="rId35"/>
    <p:sldLayoutId id="2147484090" r:id="rId36"/>
    <p:sldLayoutId id="2147484038" r:id="rId37"/>
    <p:sldLayoutId id="2147483992" r:id="rId38"/>
    <p:sldLayoutId id="2147484091" r:id="rId39"/>
    <p:sldLayoutId id="2147484057" r:id="rId40"/>
    <p:sldLayoutId id="2147484058" r:id="rId41"/>
    <p:sldLayoutId id="2147484059" r:id="rId42"/>
    <p:sldLayoutId id="2147483993" r:id="rId43"/>
    <p:sldLayoutId id="2147483998" r:id="rId44"/>
    <p:sldLayoutId id="2147484014" r:id="rId45"/>
    <p:sldLayoutId id="2147483994" r:id="rId46"/>
    <p:sldLayoutId id="2147484022" r:id="rId47"/>
    <p:sldLayoutId id="2147484047" r:id="rId48"/>
    <p:sldLayoutId id="2147484053" r:id="rId49"/>
    <p:sldLayoutId id="2147484051" r:id="rId50"/>
    <p:sldLayoutId id="2147484049" r:id="rId51"/>
    <p:sldLayoutId id="2147484055" r:id="rId52"/>
    <p:sldLayoutId id="2147484078" r:id="rId53"/>
    <p:sldLayoutId id="2147484081" r:id="rId54"/>
    <p:sldLayoutId id="2147484080" r:id="rId55"/>
    <p:sldLayoutId id="2147484079" r:id="rId56"/>
    <p:sldLayoutId id="2147484082" r:id="rId57"/>
    <p:sldLayoutId id="2147483985" r:id="rId58"/>
    <p:sldLayoutId id="2147483988" r:id="rId59"/>
    <p:sldLayoutId id="2147484084" r:id="rId60"/>
    <p:sldLayoutId id="2147484085" r:id="rId61"/>
    <p:sldLayoutId id="2147484086" r:id="rId62"/>
    <p:sldLayoutId id="2147484087" r:id="rId63"/>
    <p:sldLayoutId id="2147484106" r:id="rId64"/>
    <p:sldLayoutId id="2147483882" r:id="rId65"/>
    <p:sldLayoutId id="2147483883" r:id="rId66"/>
    <p:sldLayoutId id="2147484005" r:id="rId67"/>
    <p:sldLayoutId id="2147484003" r:id="rId68"/>
    <p:sldLayoutId id="2147483914" r:id="rId69"/>
    <p:sldLayoutId id="2147484002" r:id="rId70"/>
    <p:sldLayoutId id="2147483915" r:id="rId71"/>
    <p:sldLayoutId id="2147484004" r:id="rId72"/>
    <p:sldLayoutId id="2147484098" r:id="rId73"/>
    <p:sldLayoutId id="2147484099" r:id="rId74"/>
    <p:sldLayoutId id="2147484108" r:id="rId75"/>
    <p:sldLayoutId id="2147483797" r:id="rId76"/>
    <p:sldLayoutId id="2147483798" r:id="rId77"/>
    <p:sldLayoutId id="2147484348" r:id="rId78"/>
    <p:sldLayoutId id="2147484347" r:id="rId79"/>
    <p:sldLayoutId id="2147483964" r:id="rId8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C8C8C8"/>
          </p15:clr>
        </p15:guide>
        <p15:guide id="2" pos="7673">
          <p15:clr>
            <a:srgbClr val="C8C8C8"/>
          </p15:clr>
        </p15:guide>
        <p15:guide id="3" pos="360">
          <p15:clr>
            <a:srgbClr val="C8C8C8"/>
          </p15:clr>
        </p15:guide>
        <p15:guide id="4" pos="1056">
          <p15:clr>
            <a:srgbClr val="C8C8C8"/>
          </p15:clr>
        </p15:guide>
        <p15:guide id="5" pos="1752">
          <p15:clr>
            <a:srgbClr val="C8C8C8"/>
          </p15:clr>
        </p15:guide>
        <p15:guide id="6" pos="2448">
          <p15:clr>
            <a:srgbClr val="C8C8C8"/>
          </p15:clr>
        </p15:guide>
        <p15:guide id="7" pos="3144">
          <p15:clr>
            <a:srgbClr val="C8C8C8"/>
          </p15:clr>
        </p15:guide>
        <p15:guide id="8" pos="3840">
          <p15:clr>
            <a:srgbClr val="C8C8C8"/>
          </p15:clr>
        </p15:guide>
        <p15:guide id="9" pos="4536">
          <p15:clr>
            <a:srgbClr val="C8C8C8"/>
          </p15:clr>
        </p15:guide>
        <p15:guide id="10" pos="5232">
          <p15:clr>
            <a:srgbClr val="C8C8C8"/>
          </p15:clr>
        </p15:guide>
        <p15:guide id="11" pos="5928">
          <p15:clr>
            <a:srgbClr val="C8C8C8"/>
          </p15:clr>
        </p15:guide>
        <p15:guide id="12" pos="6624">
          <p15:clr>
            <a:srgbClr val="C8C8C8"/>
          </p15:clr>
        </p15:guide>
        <p15:guide id="13" pos="7320">
          <p15:clr>
            <a:srgbClr val="C8C8C8"/>
          </p15:clr>
        </p15:guide>
        <p15:guide id="14" orient="horz">
          <p15:clr>
            <a:srgbClr val="C8C8C8"/>
          </p15:clr>
        </p15:guide>
        <p15:guide id="15" orient="horz" pos="4320">
          <p15:clr>
            <a:srgbClr val="C8C8C8"/>
          </p15:clr>
        </p15:guide>
        <p15:guide id="16" orient="horz" pos="360">
          <p15:clr>
            <a:srgbClr val="C8C8C8"/>
          </p15:clr>
        </p15:guide>
        <p15:guide id="17" orient="horz" pos="1080">
          <p15:clr>
            <a:srgbClr val="C8C8C8"/>
          </p15:clr>
        </p15:guide>
        <p15:guide id="18" orient="horz" pos="1800">
          <p15:clr>
            <a:srgbClr val="C8C8C8"/>
          </p15:clr>
        </p15:guide>
        <p15:guide id="19" orient="horz" pos="2520">
          <p15:clr>
            <a:srgbClr val="C8C8C8"/>
          </p15:clr>
        </p15:guide>
        <p15:guide id="20" orient="horz" pos="3240">
          <p15:clr>
            <a:srgbClr val="C8C8C8"/>
          </p15:clr>
        </p15:guide>
        <p15:guide id="21" orient="horz" pos="3960">
          <p15:clr>
            <a:srgbClr val="C8C8C8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itel 1">
            <a:extLst>
              <a:ext uri="{FF2B5EF4-FFF2-40B4-BE49-F238E27FC236}">
                <a16:creationId xmlns:a16="http://schemas.microsoft.com/office/drawing/2014/main" id="{0B8375F0-D5EB-4993-8A33-019D47ED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261CE5AF-F7B2-172E-14FE-47C125716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40263"/>
            <a:ext cx="11049000" cy="4506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6" name="Tijdelijke aanduiding voor voettekst 4">
            <a:extLst>
              <a:ext uri="{FF2B5EF4-FFF2-40B4-BE49-F238E27FC236}">
                <a16:creationId xmlns:a16="http://schemas.microsoft.com/office/drawing/2014/main" id="{1F94AD30-3359-DCE9-8616-E8036ACD7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70920"/>
            <a:ext cx="10441222" cy="197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D4A5EB4A-76C2-90BF-61D0-C4E48BBBA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595" y="6570920"/>
            <a:ext cx="487905" cy="197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528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5" r:id="rId5"/>
    <p:sldLayoutId id="2147484356" r:id="rId6"/>
    <p:sldLayoutId id="2147484357" r:id="rId7"/>
    <p:sldLayoutId id="2147484358" r:id="rId8"/>
    <p:sldLayoutId id="2147484359" r:id="rId9"/>
    <p:sldLayoutId id="2147484360" r:id="rId10"/>
    <p:sldLayoutId id="2147484361" r:id="rId11"/>
    <p:sldLayoutId id="2147484362" r:id="rId12"/>
    <p:sldLayoutId id="2147484363" r:id="rId13"/>
    <p:sldLayoutId id="2147484364" r:id="rId14"/>
    <p:sldLayoutId id="2147484365" r:id="rId15"/>
    <p:sldLayoutId id="2147484366" r:id="rId16"/>
    <p:sldLayoutId id="2147484367" r:id="rId17"/>
    <p:sldLayoutId id="2147484368" r:id="rId18"/>
    <p:sldLayoutId id="2147484369" r:id="rId19"/>
    <p:sldLayoutId id="2147484370" r:id="rId20"/>
    <p:sldLayoutId id="2147484371" r:id="rId21"/>
    <p:sldLayoutId id="2147484372" r:id="rId22"/>
    <p:sldLayoutId id="2147484373" r:id="rId23"/>
    <p:sldLayoutId id="2147484374" r:id="rId24"/>
    <p:sldLayoutId id="2147484375" r:id="rId25"/>
    <p:sldLayoutId id="2147484376" r:id="rId26"/>
    <p:sldLayoutId id="2147484377" r:id="rId27"/>
    <p:sldLayoutId id="2147484378" r:id="rId28"/>
    <p:sldLayoutId id="2147484379" r:id="rId29"/>
    <p:sldLayoutId id="2147484380" r:id="rId30"/>
    <p:sldLayoutId id="2147484381" r:id="rId31"/>
    <p:sldLayoutId id="2147484382" r:id="rId32"/>
    <p:sldLayoutId id="2147484383" r:id="rId33"/>
    <p:sldLayoutId id="2147484384" r:id="rId34"/>
    <p:sldLayoutId id="2147484385" r:id="rId35"/>
    <p:sldLayoutId id="2147484386" r:id="rId36"/>
    <p:sldLayoutId id="2147484387" r:id="rId37"/>
    <p:sldLayoutId id="2147484388" r:id="rId38"/>
    <p:sldLayoutId id="2147484389" r:id="rId39"/>
    <p:sldLayoutId id="2147484390" r:id="rId40"/>
    <p:sldLayoutId id="2147484391" r:id="rId41"/>
    <p:sldLayoutId id="2147484392" r:id="rId42"/>
    <p:sldLayoutId id="2147484393" r:id="rId43"/>
    <p:sldLayoutId id="2147484394" r:id="rId44"/>
    <p:sldLayoutId id="2147484395" r:id="rId45"/>
    <p:sldLayoutId id="2147484396" r:id="rId46"/>
    <p:sldLayoutId id="2147484397" r:id="rId47"/>
    <p:sldLayoutId id="2147484398" r:id="rId48"/>
    <p:sldLayoutId id="2147484399" r:id="rId49"/>
    <p:sldLayoutId id="2147484400" r:id="rId50"/>
    <p:sldLayoutId id="2147484401" r:id="rId51"/>
    <p:sldLayoutId id="2147484402" r:id="rId52"/>
    <p:sldLayoutId id="2147484403" r:id="rId53"/>
    <p:sldLayoutId id="2147484404" r:id="rId54"/>
    <p:sldLayoutId id="2147484405" r:id="rId55"/>
    <p:sldLayoutId id="2147484406" r:id="rId56"/>
    <p:sldLayoutId id="2147484407" r:id="rId57"/>
    <p:sldLayoutId id="2147484408" r:id="rId58"/>
    <p:sldLayoutId id="2147484409" r:id="rId59"/>
    <p:sldLayoutId id="2147484410" r:id="rId60"/>
    <p:sldLayoutId id="2147484411" r:id="rId61"/>
    <p:sldLayoutId id="2147484412" r:id="rId62"/>
    <p:sldLayoutId id="2147484413" r:id="rId63"/>
    <p:sldLayoutId id="2147484414" r:id="rId64"/>
    <p:sldLayoutId id="2147484415" r:id="rId65"/>
    <p:sldLayoutId id="2147484416" r:id="rId66"/>
    <p:sldLayoutId id="2147484417" r:id="rId67"/>
    <p:sldLayoutId id="2147484418" r:id="rId68"/>
    <p:sldLayoutId id="2147484419" r:id="rId69"/>
    <p:sldLayoutId id="2147484420" r:id="rId70"/>
    <p:sldLayoutId id="2147484421" r:id="rId71"/>
    <p:sldLayoutId id="2147484422" r:id="rId72"/>
    <p:sldLayoutId id="2147484423" r:id="rId73"/>
    <p:sldLayoutId id="2147484424" r:id="rId74"/>
    <p:sldLayoutId id="2147484425" r:id="rId75"/>
    <p:sldLayoutId id="2147484426" r:id="rId76"/>
    <p:sldLayoutId id="2147484427" r:id="rId77"/>
    <p:sldLayoutId id="2147484428" r:id="rId78"/>
    <p:sldLayoutId id="2147484429" r:id="rId79"/>
    <p:sldLayoutId id="2147484430" r:id="rId8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C8C8C8"/>
          </p15:clr>
        </p15:guide>
        <p15:guide id="2" pos="7673">
          <p15:clr>
            <a:srgbClr val="C8C8C8"/>
          </p15:clr>
        </p15:guide>
        <p15:guide id="3" pos="360">
          <p15:clr>
            <a:srgbClr val="C8C8C8"/>
          </p15:clr>
        </p15:guide>
        <p15:guide id="4" pos="1056">
          <p15:clr>
            <a:srgbClr val="C8C8C8"/>
          </p15:clr>
        </p15:guide>
        <p15:guide id="5" pos="1752">
          <p15:clr>
            <a:srgbClr val="C8C8C8"/>
          </p15:clr>
        </p15:guide>
        <p15:guide id="6" pos="2448">
          <p15:clr>
            <a:srgbClr val="C8C8C8"/>
          </p15:clr>
        </p15:guide>
        <p15:guide id="7" pos="3144">
          <p15:clr>
            <a:srgbClr val="C8C8C8"/>
          </p15:clr>
        </p15:guide>
        <p15:guide id="8" pos="3840">
          <p15:clr>
            <a:srgbClr val="C8C8C8"/>
          </p15:clr>
        </p15:guide>
        <p15:guide id="9" pos="4536">
          <p15:clr>
            <a:srgbClr val="C8C8C8"/>
          </p15:clr>
        </p15:guide>
        <p15:guide id="10" pos="5232">
          <p15:clr>
            <a:srgbClr val="C8C8C8"/>
          </p15:clr>
        </p15:guide>
        <p15:guide id="11" pos="5928">
          <p15:clr>
            <a:srgbClr val="C8C8C8"/>
          </p15:clr>
        </p15:guide>
        <p15:guide id="12" pos="6624">
          <p15:clr>
            <a:srgbClr val="C8C8C8"/>
          </p15:clr>
        </p15:guide>
        <p15:guide id="13" pos="7320">
          <p15:clr>
            <a:srgbClr val="C8C8C8"/>
          </p15:clr>
        </p15:guide>
        <p15:guide id="14" orient="horz">
          <p15:clr>
            <a:srgbClr val="C8C8C8"/>
          </p15:clr>
        </p15:guide>
        <p15:guide id="15" orient="horz" pos="4320">
          <p15:clr>
            <a:srgbClr val="C8C8C8"/>
          </p15:clr>
        </p15:guide>
        <p15:guide id="16" orient="horz" pos="360">
          <p15:clr>
            <a:srgbClr val="C8C8C8"/>
          </p15:clr>
        </p15:guide>
        <p15:guide id="17" orient="horz" pos="1080">
          <p15:clr>
            <a:srgbClr val="C8C8C8"/>
          </p15:clr>
        </p15:guide>
        <p15:guide id="18" orient="horz" pos="1800">
          <p15:clr>
            <a:srgbClr val="C8C8C8"/>
          </p15:clr>
        </p15:guide>
        <p15:guide id="19" orient="horz" pos="2520">
          <p15:clr>
            <a:srgbClr val="C8C8C8"/>
          </p15:clr>
        </p15:guide>
        <p15:guide id="20" orient="horz" pos="3240">
          <p15:clr>
            <a:srgbClr val="C8C8C8"/>
          </p15:clr>
        </p15:guide>
        <p15:guide id="21" orient="horz" pos="3960">
          <p15:clr>
            <a:srgbClr val="C8C8C8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itel 1">
            <a:extLst>
              <a:ext uri="{FF2B5EF4-FFF2-40B4-BE49-F238E27FC236}">
                <a16:creationId xmlns:a16="http://schemas.microsoft.com/office/drawing/2014/main" id="{0B8375F0-D5EB-4993-8A33-019D47ED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261CE5AF-F7B2-172E-14FE-47C125716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40263"/>
            <a:ext cx="11049000" cy="4506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6" name="Tijdelijke aanduiding voor voettekst 4">
            <a:extLst>
              <a:ext uri="{FF2B5EF4-FFF2-40B4-BE49-F238E27FC236}">
                <a16:creationId xmlns:a16="http://schemas.microsoft.com/office/drawing/2014/main" id="{1F94AD30-3359-DCE9-8616-E8036ACD7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70920"/>
            <a:ext cx="10441222" cy="197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D4A5EB4A-76C2-90BF-61D0-C4E48BBBA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595" y="6570920"/>
            <a:ext cx="487905" cy="197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3586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  <p:sldLayoutId id="2147484444" r:id="rId12"/>
    <p:sldLayoutId id="2147484445" r:id="rId13"/>
    <p:sldLayoutId id="2147484446" r:id="rId14"/>
    <p:sldLayoutId id="2147484447" r:id="rId15"/>
    <p:sldLayoutId id="2147484448" r:id="rId16"/>
    <p:sldLayoutId id="2147484449" r:id="rId17"/>
    <p:sldLayoutId id="2147484450" r:id="rId18"/>
    <p:sldLayoutId id="2147484451" r:id="rId19"/>
    <p:sldLayoutId id="2147484452" r:id="rId20"/>
    <p:sldLayoutId id="2147484453" r:id="rId21"/>
    <p:sldLayoutId id="2147484454" r:id="rId22"/>
    <p:sldLayoutId id="2147484455" r:id="rId23"/>
    <p:sldLayoutId id="2147484456" r:id="rId24"/>
    <p:sldLayoutId id="2147484457" r:id="rId25"/>
    <p:sldLayoutId id="2147484458" r:id="rId26"/>
    <p:sldLayoutId id="2147484459" r:id="rId27"/>
    <p:sldLayoutId id="2147484460" r:id="rId28"/>
    <p:sldLayoutId id="2147484461" r:id="rId29"/>
    <p:sldLayoutId id="2147484462" r:id="rId30"/>
    <p:sldLayoutId id="2147484463" r:id="rId31"/>
    <p:sldLayoutId id="2147484464" r:id="rId32"/>
    <p:sldLayoutId id="2147484465" r:id="rId33"/>
    <p:sldLayoutId id="2147484466" r:id="rId34"/>
    <p:sldLayoutId id="2147484467" r:id="rId35"/>
    <p:sldLayoutId id="2147484468" r:id="rId36"/>
    <p:sldLayoutId id="2147484469" r:id="rId37"/>
    <p:sldLayoutId id="2147484470" r:id="rId38"/>
    <p:sldLayoutId id="2147484471" r:id="rId39"/>
    <p:sldLayoutId id="2147484472" r:id="rId40"/>
    <p:sldLayoutId id="2147484473" r:id="rId41"/>
    <p:sldLayoutId id="2147484474" r:id="rId42"/>
    <p:sldLayoutId id="2147484475" r:id="rId43"/>
    <p:sldLayoutId id="2147484476" r:id="rId44"/>
    <p:sldLayoutId id="2147484477" r:id="rId45"/>
    <p:sldLayoutId id="2147484478" r:id="rId46"/>
    <p:sldLayoutId id="2147484479" r:id="rId47"/>
    <p:sldLayoutId id="2147484480" r:id="rId48"/>
    <p:sldLayoutId id="2147484481" r:id="rId49"/>
    <p:sldLayoutId id="2147484482" r:id="rId50"/>
    <p:sldLayoutId id="2147484483" r:id="rId51"/>
    <p:sldLayoutId id="2147484484" r:id="rId52"/>
    <p:sldLayoutId id="2147484485" r:id="rId53"/>
    <p:sldLayoutId id="2147484486" r:id="rId54"/>
    <p:sldLayoutId id="2147484487" r:id="rId55"/>
    <p:sldLayoutId id="2147484488" r:id="rId56"/>
    <p:sldLayoutId id="2147484489" r:id="rId57"/>
    <p:sldLayoutId id="2147484490" r:id="rId58"/>
    <p:sldLayoutId id="2147484491" r:id="rId59"/>
    <p:sldLayoutId id="2147484492" r:id="rId60"/>
    <p:sldLayoutId id="2147484493" r:id="rId61"/>
    <p:sldLayoutId id="2147484494" r:id="rId62"/>
    <p:sldLayoutId id="2147484495" r:id="rId63"/>
    <p:sldLayoutId id="2147484496" r:id="rId64"/>
    <p:sldLayoutId id="2147484497" r:id="rId65"/>
    <p:sldLayoutId id="2147484498" r:id="rId66"/>
    <p:sldLayoutId id="2147484499" r:id="rId67"/>
    <p:sldLayoutId id="2147484500" r:id="rId68"/>
    <p:sldLayoutId id="2147484501" r:id="rId69"/>
    <p:sldLayoutId id="2147484502" r:id="rId70"/>
    <p:sldLayoutId id="2147484503" r:id="rId71"/>
    <p:sldLayoutId id="2147484504" r:id="rId72"/>
    <p:sldLayoutId id="2147484505" r:id="rId73"/>
    <p:sldLayoutId id="2147484506" r:id="rId74"/>
    <p:sldLayoutId id="2147484507" r:id="rId75"/>
    <p:sldLayoutId id="2147484508" r:id="rId76"/>
    <p:sldLayoutId id="2147484509" r:id="rId77"/>
    <p:sldLayoutId id="2147484510" r:id="rId78"/>
    <p:sldLayoutId id="2147484511" r:id="rId79"/>
    <p:sldLayoutId id="2147484512" r:id="rId8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C8C8C8"/>
          </p15:clr>
        </p15:guide>
        <p15:guide id="2" pos="7673">
          <p15:clr>
            <a:srgbClr val="C8C8C8"/>
          </p15:clr>
        </p15:guide>
        <p15:guide id="3" pos="360">
          <p15:clr>
            <a:srgbClr val="C8C8C8"/>
          </p15:clr>
        </p15:guide>
        <p15:guide id="4" pos="1056">
          <p15:clr>
            <a:srgbClr val="C8C8C8"/>
          </p15:clr>
        </p15:guide>
        <p15:guide id="5" pos="1752">
          <p15:clr>
            <a:srgbClr val="C8C8C8"/>
          </p15:clr>
        </p15:guide>
        <p15:guide id="6" pos="2448">
          <p15:clr>
            <a:srgbClr val="C8C8C8"/>
          </p15:clr>
        </p15:guide>
        <p15:guide id="7" pos="3144">
          <p15:clr>
            <a:srgbClr val="C8C8C8"/>
          </p15:clr>
        </p15:guide>
        <p15:guide id="8" pos="3840">
          <p15:clr>
            <a:srgbClr val="C8C8C8"/>
          </p15:clr>
        </p15:guide>
        <p15:guide id="9" pos="4536">
          <p15:clr>
            <a:srgbClr val="C8C8C8"/>
          </p15:clr>
        </p15:guide>
        <p15:guide id="10" pos="5232">
          <p15:clr>
            <a:srgbClr val="C8C8C8"/>
          </p15:clr>
        </p15:guide>
        <p15:guide id="11" pos="5928">
          <p15:clr>
            <a:srgbClr val="C8C8C8"/>
          </p15:clr>
        </p15:guide>
        <p15:guide id="12" pos="6624">
          <p15:clr>
            <a:srgbClr val="C8C8C8"/>
          </p15:clr>
        </p15:guide>
        <p15:guide id="13" pos="7320">
          <p15:clr>
            <a:srgbClr val="C8C8C8"/>
          </p15:clr>
        </p15:guide>
        <p15:guide id="14" orient="horz">
          <p15:clr>
            <a:srgbClr val="C8C8C8"/>
          </p15:clr>
        </p15:guide>
        <p15:guide id="15" orient="horz" pos="4320">
          <p15:clr>
            <a:srgbClr val="C8C8C8"/>
          </p15:clr>
        </p15:guide>
        <p15:guide id="16" orient="horz" pos="360">
          <p15:clr>
            <a:srgbClr val="C8C8C8"/>
          </p15:clr>
        </p15:guide>
        <p15:guide id="17" orient="horz" pos="1080">
          <p15:clr>
            <a:srgbClr val="C8C8C8"/>
          </p15:clr>
        </p15:guide>
        <p15:guide id="18" orient="horz" pos="1800">
          <p15:clr>
            <a:srgbClr val="C8C8C8"/>
          </p15:clr>
        </p15:guide>
        <p15:guide id="19" orient="horz" pos="2520">
          <p15:clr>
            <a:srgbClr val="C8C8C8"/>
          </p15:clr>
        </p15:guide>
        <p15:guide id="20" orient="horz" pos="3240">
          <p15:clr>
            <a:srgbClr val="C8C8C8"/>
          </p15:clr>
        </p15:guide>
        <p15:guide id="21" orient="horz" pos="3960">
          <p15:clr>
            <a:srgbClr val="C8C8C8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itel 1">
            <a:extLst>
              <a:ext uri="{FF2B5EF4-FFF2-40B4-BE49-F238E27FC236}">
                <a16:creationId xmlns:a16="http://schemas.microsoft.com/office/drawing/2014/main" id="{0B8375F0-D5EB-4993-8A33-019D47ED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261CE5AF-F7B2-172E-14FE-47C125716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40263"/>
            <a:ext cx="11049000" cy="4506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6" name="Tijdelijke aanduiding voor voettekst 4">
            <a:extLst>
              <a:ext uri="{FF2B5EF4-FFF2-40B4-BE49-F238E27FC236}">
                <a16:creationId xmlns:a16="http://schemas.microsoft.com/office/drawing/2014/main" id="{1F94AD30-3359-DCE9-8616-E8036ACD7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70920"/>
            <a:ext cx="10441222" cy="197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D4A5EB4A-76C2-90BF-61D0-C4E48BBBA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595" y="6570920"/>
            <a:ext cx="487905" cy="197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9415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9" r:id="rId5"/>
    <p:sldLayoutId id="2147484520" r:id="rId6"/>
    <p:sldLayoutId id="2147484521" r:id="rId7"/>
    <p:sldLayoutId id="2147484522" r:id="rId8"/>
    <p:sldLayoutId id="2147484523" r:id="rId9"/>
    <p:sldLayoutId id="2147484524" r:id="rId10"/>
    <p:sldLayoutId id="2147484525" r:id="rId11"/>
    <p:sldLayoutId id="2147484526" r:id="rId12"/>
    <p:sldLayoutId id="2147484527" r:id="rId13"/>
    <p:sldLayoutId id="2147484528" r:id="rId14"/>
    <p:sldLayoutId id="2147484529" r:id="rId15"/>
    <p:sldLayoutId id="2147484530" r:id="rId16"/>
    <p:sldLayoutId id="2147484531" r:id="rId17"/>
    <p:sldLayoutId id="2147484532" r:id="rId18"/>
    <p:sldLayoutId id="2147484533" r:id="rId19"/>
    <p:sldLayoutId id="2147484534" r:id="rId20"/>
    <p:sldLayoutId id="2147484535" r:id="rId21"/>
    <p:sldLayoutId id="2147484536" r:id="rId22"/>
    <p:sldLayoutId id="2147484537" r:id="rId23"/>
    <p:sldLayoutId id="2147484538" r:id="rId24"/>
    <p:sldLayoutId id="2147484539" r:id="rId25"/>
    <p:sldLayoutId id="2147484540" r:id="rId26"/>
    <p:sldLayoutId id="2147484541" r:id="rId27"/>
    <p:sldLayoutId id="2147484542" r:id="rId28"/>
    <p:sldLayoutId id="2147484543" r:id="rId29"/>
    <p:sldLayoutId id="2147484544" r:id="rId30"/>
    <p:sldLayoutId id="2147484545" r:id="rId31"/>
    <p:sldLayoutId id="2147484546" r:id="rId32"/>
    <p:sldLayoutId id="2147484547" r:id="rId33"/>
    <p:sldLayoutId id="2147484548" r:id="rId34"/>
    <p:sldLayoutId id="2147484549" r:id="rId35"/>
    <p:sldLayoutId id="2147484550" r:id="rId36"/>
    <p:sldLayoutId id="2147484551" r:id="rId37"/>
    <p:sldLayoutId id="2147484552" r:id="rId38"/>
    <p:sldLayoutId id="2147484553" r:id="rId39"/>
    <p:sldLayoutId id="2147484554" r:id="rId40"/>
    <p:sldLayoutId id="2147484555" r:id="rId41"/>
    <p:sldLayoutId id="2147484556" r:id="rId42"/>
    <p:sldLayoutId id="2147484557" r:id="rId43"/>
    <p:sldLayoutId id="2147484558" r:id="rId44"/>
    <p:sldLayoutId id="2147484559" r:id="rId45"/>
    <p:sldLayoutId id="2147484560" r:id="rId46"/>
    <p:sldLayoutId id="2147484561" r:id="rId47"/>
    <p:sldLayoutId id="2147484562" r:id="rId48"/>
    <p:sldLayoutId id="2147484563" r:id="rId49"/>
    <p:sldLayoutId id="2147484564" r:id="rId50"/>
    <p:sldLayoutId id="2147484565" r:id="rId51"/>
    <p:sldLayoutId id="2147484566" r:id="rId52"/>
    <p:sldLayoutId id="2147484567" r:id="rId53"/>
    <p:sldLayoutId id="2147484568" r:id="rId54"/>
    <p:sldLayoutId id="2147484569" r:id="rId55"/>
    <p:sldLayoutId id="2147484570" r:id="rId56"/>
    <p:sldLayoutId id="2147484571" r:id="rId57"/>
    <p:sldLayoutId id="2147484572" r:id="rId58"/>
    <p:sldLayoutId id="2147484573" r:id="rId59"/>
    <p:sldLayoutId id="2147484574" r:id="rId60"/>
    <p:sldLayoutId id="2147484575" r:id="rId61"/>
    <p:sldLayoutId id="2147484576" r:id="rId62"/>
    <p:sldLayoutId id="2147484577" r:id="rId63"/>
    <p:sldLayoutId id="2147484578" r:id="rId64"/>
    <p:sldLayoutId id="2147484579" r:id="rId65"/>
    <p:sldLayoutId id="2147484580" r:id="rId66"/>
    <p:sldLayoutId id="2147484581" r:id="rId67"/>
    <p:sldLayoutId id="2147484582" r:id="rId68"/>
    <p:sldLayoutId id="2147484583" r:id="rId69"/>
    <p:sldLayoutId id="2147484584" r:id="rId70"/>
    <p:sldLayoutId id="2147484585" r:id="rId71"/>
    <p:sldLayoutId id="2147484586" r:id="rId72"/>
    <p:sldLayoutId id="2147484587" r:id="rId73"/>
    <p:sldLayoutId id="2147484588" r:id="rId74"/>
    <p:sldLayoutId id="2147484589" r:id="rId75"/>
    <p:sldLayoutId id="2147484590" r:id="rId76"/>
    <p:sldLayoutId id="2147484591" r:id="rId77"/>
    <p:sldLayoutId id="2147484592" r:id="rId78"/>
    <p:sldLayoutId id="2147484593" r:id="rId79"/>
    <p:sldLayoutId id="2147484594" r:id="rId8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C8C8C8"/>
          </p15:clr>
        </p15:guide>
        <p15:guide id="2" pos="7673">
          <p15:clr>
            <a:srgbClr val="C8C8C8"/>
          </p15:clr>
        </p15:guide>
        <p15:guide id="3" pos="360">
          <p15:clr>
            <a:srgbClr val="C8C8C8"/>
          </p15:clr>
        </p15:guide>
        <p15:guide id="4" pos="1056">
          <p15:clr>
            <a:srgbClr val="C8C8C8"/>
          </p15:clr>
        </p15:guide>
        <p15:guide id="5" pos="1752">
          <p15:clr>
            <a:srgbClr val="C8C8C8"/>
          </p15:clr>
        </p15:guide>
        <p15:guide id="6" pos="2448">
          <p15:clr>
            <a:srgbClr val="C8C8C8"/>
          </p15:clr>
        </p15:guide>
        <p15:guide id="7" pos="3144">
          <p15:clr>
            <a:srgbClr val="C8C8C8"/>
          </p15:clr>
        </p15:guide>
        <p15:guide id="8" pos="3840">
          <p15:clr>
            <a:srgbClr val="C8C8C8"/>
          </p15:clr>
        </p15:guide>
        <p15:guide id="9" pos="4536">
          <p15:clr>
            <a:srgbClr val="C8C8C8"/>
          </p15:clr>
        </p15:guide>
        <p15:guide id="10" pos="5232">
          <p15:clr>
            <a:srgbClr val="C8C8C8"/>
          </p15:clr>
        </p15:guide>
        <p15:guide id="11" pos="5928">
          <p15:clr>
            <a:srgbClr val="C8C8C8"/>
          </p15:clr>
        </p15:guide>
        <p15:guide id="12" pos="6624">
          <p15:clr>
            <a:srgbClr val="C8C8C8"/>
          </p15:clr>
        </p15:guide>
        <p15:guide id="13" pos="7320">
          <p15:clr>
            <a:srgbClr val="C8C8C8"/>
          </p15:clr>
        </p15:guide>
        <p15:guide id="14" orient="horz">
          <p15:clr>
            <a:srgbClr val="C8C8C8"/>
          </p15:clr>
        </p15:guide>
        <p15:guide id="15" orient="horz" pos="4320">
          <p15:clr>
            <a:srgbClr val="C8C8C8"/>
          </p15:clr>
        </p15:guide>
        <p15:guide id="16" orient="horz" pos="360">
          <p15:clr>
            <a:srgbClr val="C8C8C8"/>
          </p15:clr>
        </p15:guide>
        <p15:guide id="17" orient="horz" pos="1080">
          <p15:clr>
            <a:srgbClr val="C8C8C8"/>
          </p15:clr>
        </p15:guide>
        <p15:guide id="18" orient="horz" pos="1800">
          <p15:clr>
            <a:srgbClr val="C8C8C8"/>
          </p15:clr>
        </p15:guide>
        <p15:guide id="19" orient="horz" pos="2520">
          <p15:clr>
            <a:srgbClr val="C8C8C8"/>
          </p15:clr>
        </p15:guide>
        <p15:guide id="20" orient="horz" pos="3240">
          <p15:clr>
            <a:srgbClr val="C8C8C8"/>
          </p15:clr>
        </p15:guide>
        <p15:guide id="21" orient="horz" pos="3960">
          <p15:clr>
            <a:srgbClr val="C8C8C8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itel 1">
            <a:extLst>
              <a:ext uri="{FF2B5EF4-FFF2-40B4-BE49-F238E27FC236}">
                <a16:creationId xmlns:a16="http://schemas.microsoft.com/office/drawing/2014/main" id="{0B8375F0-D5EB-4993-8A33-019D47ED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261CE5AF-F7B2-172E-14FE-47C125716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40263"/>
            <a:ext cx="11049000" cy="4506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6" name="Tijdelijke aanduiding voor voettekst 4">
            <a:extLst>
              <a:ext uri="{FF2B5EF4-FFF2-40B4-BE49-F238E27FC236}">
                <a16:creationId xmlns:a16="http://schemas.microsoft.com/office/drawing/2014/main" id="{1F94AD30-3359-DCE9-8616-E8036ACD7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70920"/>
            <a:ext cx="10441222" cy="197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D4A5EB4A-76C2-90BF-61D0-C4E48BBBA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595" y="6570920"/>
            <a:ext cx="487905" cy="19759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5522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C8C8C8"/>
          </p15:clr>
        </p15:guide>
        <p15:guide id="2" pos="7673">
          <p15:clr>
            <a:srgbClr val="C8C8C8"/>
          </p15:clr>
        </p15:guide>
        <p15:guide id="3" pos="360">
          <p15:clr>
            <a:srgbClr val="C8C8C8"/>
          </p15:clr>
        </p15:guide>
        <p15:guide id="4" pos="1056">
          <p15:clr>
            <a:srgbClr val="C8C8C8"/>
          </p15:clr>
        </p15:guide>
        <p15:guide id="5" pos="1752">
          <p15:clr>
            <a:srgbClr val="C8C8C8"/>
          </p15:clr>
        </p15:guide>
        <p15:guide id="6" pos="2448">
          <p15:clr>
            <a:srgbClr val="C8C8C8"/>
          </p15:clr>
        </p15:guide>
        <p15:guide id="7" pos="3144">
          <p15:clr>
            <a:srgbClr val="C8C8C8"/>
          </p15:clr>
        </p15:guide>
        <p15:guide id="8" pos="3840">
          <p15:clr>
            <a:srgbClr val="C8C8C8"/>
          </p15:clr>
        </p15:guide>
        <p15:guide id="9" pos="4536">
          <p15:clr>
            <a:srgbClr val="C8C8C8"/>
          </p15:clr>
        </p15:guide>
        <p15:guide id="10" pos="5232">
          <p15:clr>
            <a:srgbClr val="C8C8C8"/>
          </p15:clr>
        </p15:guide>
        <p15:guide id="11" pos="5928">
          <p15:clr>
            <a:srgbClr val="C8C8C8"/>
          </p15:clr>
        </p15:guide>
        <p15:guide id="12" pos="6624">
          <p15:clr>
            <a:srgbClr val="C8C8C8"/>
          </p15:clr>
        </p15:guide>
        <p15:guide id="13" pos="7320">
          <p15:clr>
            <a:srgbClr val="C8C8C8"/>
          </p15:clr>
        </p15:guide>
        <p15:guide id="14" orient="horz">
          <p15:clr>
            <a:srgbClr val="C8C8C8"/>
          </p15:clr>
        </p15:guide>
        <p15:guide id="15" orient="horz" pos="4320">
          <p15:clr>
            <a:srgbClr val="C8C8C8"/>
          </p15:clr>
        </p15:guide>
        <p15:guide id="16" orient="horz" pos="360">
          <p15:clr>
            <a:srgbClr val="C8C8C8"/>
          </p15:clr>
        </p15:guide>
        <p15:guide id="17" orient="horz" pos="1080">
          <p15:clr>
            <a:srgbClr val="C8C8C8"/>
          </p15:clr>
        </p15:guide>
        <p15:guide id="18" orient="horz" pos="1800">
          <p15:clr>
            <a:srgbClr val="C8C8C8"/>
          </p15:clr>
        </p15:guide>
        <p15:guide id="19" orient="horz" pos="2520">
          <p15:clr>
            <a:srgbClr val="C8C8C8"/>
          </p15:clr>
        </p15:guide>
        <p15:guide id="20" orient="horz" pos="3240">
          <p15:clr>
            <a:srgbClr val="C8C8C8"/>
          </p15:clr>
        </p15:guide>
        <p15:guide id="21" orient="horz" pos="3960">
          <p15:clr>
            <a:srgbClr val="C8C8C8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 descr="Afbeelding met persoon, buitenshuis, hemel, gras&#10;&#10;Automatisch gegenereerde beschrijving">
            <a:extLst>
              <a:ext uri="{FF2B5EF4-FFF2-40B4-BE49-F238E27FC236}">
                <a16:creationId xmlns:a16="http://schemas.microsoft.com/office/drawing/2014/main" id="{F2A7E45E-D638-BC25-AD6B-4D031A985DCA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" b="1661"/>
          <a:stretch>
            <a:fillRect/>
          </a:stretch>
        </p:blipFill>
        <p:spPr/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E9AF091-0980-4599-6793-2A936122094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6C96D9F-0CEC-2B53-1EA0-53910B1D0C5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A7D44AB-F10F-BB1A-8271-CFD08F46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Trefdag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/>
              <a:t>sociaal-sportieve praktijken</a:t>
            </a:r>
          </a:p>
        </p:txBody>
      </p:sp>
    </p:spTree>
    <p:extLst>
      <p:ext uri="{BB962C8B-B14F-4D97-AF65-F5344CB8AC3E}">
        <p14:creationId xmlns:p14="http://schemas.microsoft.com/office/powerpoint/2010/main" val="2568251462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512658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sport, boksen, persoon, Gevechtsport&#10;&#10;Automatisch gegenereerde beschrijving">
            <a:extLst>
              <a:ext uri="{FF2B5EF4-FFF2-40B4-BE49-F238E27FC236}">
                <a16:creationId xmlns:a16="http://schemas.microsoft.com/office/drawing/2014/main" id="{6BD9F85C-6BBA-438E-D327-A09054060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427" y="921242"/>
            <a:ext cx="12192000" cy="641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8034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3" name="Afbeelding 2" descr="Afbeelding met persoon, buitenshuis, kleding, schoeisel&#10;&#10;Automatisch gegenereerde beschrijving">
            <a:extLst>
              <a:ext uri="{FF2B5EF4-FFF2-40B4-BE49-F238E27FC236}">
                <a16:creationId xmlns:a16="http://schemas.microsoft.com/office/drawing/2014/main" id="{FBC42452-7D19-F1A5-B646-93D4B685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49"/>
            <a:ext cx="11565610" cy="71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1010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3" name="Afbeelding 2" descr="Afbeelding met microfoon, kleding, persoon, Menselijk gezicht&#10;&#10;Automatisch gegenereerde beschrijving">
            <a:extLst>
              <a:ext uri="{FF2B5EF4-FFF2-40B4-BE49-F238E27FC236}">
                <a16:creationId xmlns:a16="http://schemas.microsoft.com/office/drawing/2014/main" id="{D6F6016F-0791-251E-8329-7DC60DCB3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636"/>
            <a:ext cx="11716719" cy="64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4205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buitenshuis, sport, persoon, schoeisel&#10;&#10;Automatisch gegenereerde beschrijving">
            <a:extLst>
              <a:ext uri="{FF2B5EF4-FFF2-40B4-BE49-F238E27FC236}">
                <a16:creationId xmlns:a16="http://schemas.microsoft.com/office/drawing/2014/main" id="{1FF35D23-A66A-0B28-3D2A-9DEDDA06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017" y="63423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4668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3" name="Afbeelding 2" descr="Afbeelding met persoon, atletiekwedstrijd, sport, kleding&#10;&#10;Automatisch gegenereerde beschrijving">
            <a:extLst>
              <a:ext uri="{FF2B5EF4-FFF2-40B4-BE49-F238E27FC236}">
                <a16:creationId xmlns:a16="http://schemas.microsoft.com/office/drawing/2014/main" id="{C0FCBBBF-7DBE-012F-8675-DC02B086A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98162"/>
            <a:ext cx="11375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3082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86A2A2E-EC7F-5943-022A-65E4180D8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451" y="836908"/>
            <a:ext cx="12192000" cy="602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3484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39EBD43-119C-8EEF-09B8-156885528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444" y="86015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71823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 descr="Afbeelding met persoon, sport, buitenshuis, schoeisel&#10;&#10;Automatisch gegenereerde beschrijving">
            <a:extLst>
              <a:ext uri="{FF2B5EF4-FFF2-40B4-BE49-F238E27FC236}">
                <a16:creationId xmlns:a16="http://schemas.microsoft.com/office/drawing/2014/main" id="{04708A54-B922-C104-9D92-FBE68DF6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447"/>
            <a:ext cx="11468745" cy="70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0409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BAF1E7C5-F699-F73C-3A9C-C4FCB66D6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424" y="9298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37376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media 4">
            <a:extLst>
              <a:ext uri="{FF2B5EF4-FFF2-40B4-BE49-F238E27FC236}">
                <a16:creationId xmlns:a16="http://schemas.microsoft.com/office/drawing/2014/main" id="{A00FA339-971F-E0C6-F0FD-69308AA0781F}"/>
              </a:ext>
            </a:extLst>
          </p:cNvPr>
          <p:cNvSpPr>
            <a:spLocks noGrp="1"/>
          </p:cNvSpPr>
          <p:nvPr>
            <p:ph type="media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F51CC72-306C-EDC0-B965-49F571E5680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6A3D0B-E885-391A-74D0-5B681AE7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119" y="571499"/>
            <a:ext cx="4064001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3FBFDA2-08D5-2D37-3F31-293E33D0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28" y="548177"/>
            <a:ext cx="4063827" cy="574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146922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2368456D-F4D8-763B-ECC0-5EDA545B0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939" y="914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73953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1BA172E-38D7-D20D-034A-F28B05F8D1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Afbeelding 5" descr="Afbeelding met Fietswiel, buitenshuis, persoon, fiets&#10;&#10;Automatisch gegenereerde beschrijving">
            <a:extLst>
              <a:ext uri="{FF2B5EF4-FFF2-40B4-BE49-F238E27FC236}">
                <a16:creationId xmlns:a16="http://schemas.microsoft.com/office/drawing/2014/main" id="{41722509-20E0-66F1-DA79-FD7CED6E0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431" y="461074"/>
            <a:ext cx="12192000" cy="639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4321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B210D0E2-58B2-D67F-76C1-90695C58F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62" y="0"/>
            <a:ext cx="8595799" cy="592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A2A85B8D-67F2-7D41-991F-2C1B546E1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12" y="145298"/>
            <a:ext cx="3318288" cy="1257300"/>
          </a:xfrm>
        </p:spPr>
        <p:txBody>
          <a:bodyPr/>
          <a:lstStyle/>
          <a:p>
            <a:pPr algn="ctr"/>
            <a:r>
              <a:rPr lang="nl-NL" dirty="0"/>
              <a:t>Het piramidale sportmodel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4787980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0771B2F1-939C-B120-46DA-DCFC0EC25A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221DBA3-311E-725C-DCD2-9822B6E5D8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2DC137A7-864B-FCDC-6FEF-C1D6C0F32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80" y="292531"/>
            <a:ext cx="9611532" cy="54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19933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persoon, hemel, kleding, buitenshuis&#10;&#10;Automatisch gegenereerde beschrijving">
            <a:extLst>
              <a:ext uri="{FF2B5EF4-FFF2-40B4-BE49-F238E27FC236}">
                <a16:creationId xmlns:a16="http://schemas.microsoft.com/office/drawing/2014/main" id="{CE4ADE09-964C-48D0-0395-F2B8A362FE78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13750"/>
          <a:stretch>
            <a:fillRect/>
          </a:stretch>
        </p:blipFill>
        <p:spPr/>
      </p:pic>
      <p:sp>
        <p:nvSpPr>
          <p:cNvPr id="51" name="Tijdelijke aanduiding voor tekst 50">
            <a:extLst>
              <a:ext uri="{FF2B5EF4-FFF2-40B4-BE49-F238E27FC236}">
                <a16:creationId xmlns:a16="http://schemas.microsoft.com/office/drawing/2014/main" id="{01B1B65F-BAAB-5403-2D82-A6FED19E59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330999"/>
            <a:ext cx="6282912" cy="603926"/>
          </a:xfrm>
        </p:spPr>
        <p:txBody>
          <a:bodyPr/>
          <a:lstStyle/>
          <a:p>
            <a:r>
              <a:rPr lang="nl-NL" b="1" dirty="0"/>
              <a:t>Sport x werk</a:t>
            </a:r>
          </a:p>
          <a:p>
            <a:r>
              <a:rPr lang="nl-NL" sz="1400" dirty="0"/>
              <a:t>Sessiegevers: Roberto </a:t>
            </a:r>
            <a:r>
              <a:rPr lang="nl-NL" sz="1400" dirty="0" err="1"/>
              <a:t>Guastamacchia</a:t>
            </a:r>
            <a:r>
              <a:rPr lang="nl-NL" sz="1400" dirty="0"/>
              <a:t> en Liesbeth </a:t>
            </a:r>
            <a:r>
              <a:rPr lang="nl-NL" sz="1400" dirty="0" err="1"/>
              <a:t>Ursi</a:t>
            </a:r>
            <a:endParaRPr lang="nl-NL" sz="1400" dirty="0"/>
          </a:p>
          <a:p>
            <a:r>
              <a:rPr lang="nl-NL" sz="1400" dirty="0"/>
              <a:t>Lokaal: 1</a:t>
            </a:r>
            <a:r>
              <a:rPr lang="nl-NL" sz="1400" baseline="30000" dirty="0"/>
              <a:t>e</a:t>
            </a:r>
            <a:r>
              <a:rPr lang="nl-NL" sz="1400" dirty="0"/>
              <a:t> verdieping Studio Rechts </a:t>
            </a:r>
          </a:p>
        </p:txBody>
      </p:sp>
      <p:sp>
        <p:nvSpPr>
          <p:cNvPr id="53" name="Tijdelijke aanduiding voor tekst 52">
            <a:extLst>
              <a:ext uri="{FF2B5EF4-FFF2-40B4-BE49-F238E27FC236}">
                <a16:creationId xmlns:a16="http://schemas.microsoft.com/office/drawing/2014/main" id="{C7BFE500-2D68-42BA-164E-AF945F7D7D5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60280" y="1214981"/>
            <a:ext cx="6282912" cy="603926"/>
          </a:xfrm>
        </p:spPr>
        <p:txBody>
          <a:bodyPr/>
          <a:lstStyle/>
          <a:p>
            <a:r>
              <a:rPr lang="nl-NL" b="1" dirty="0"/>
              <a:t>Sport x welzijn</a:t>
            </a:r>
          </a:p>
          <a:p>
            <a:r>
              <a:rPr lang="nl-NL" sz="1400" dirty="0"/>
              <a:t>Sessiegevers: Zoë </a:t>
            </a:r>
            <a:r>
              <a:rPr lang="nl-NL" sz="1400" dirty="0" err="1"/>
              <a:t>Parys</a:t>
            </a:r>
            <a:r>
              <a:rPr lang="nl-NL" sz="1400" dirty="0"/>
              <a:t>, Joppe </a:t>
            </a:r>
            <a:r>
              <a:rPr lang="nl-NL" sz="1400" dirty="0" err="1"/>
              <a:t>Viane</a:t>
            </a:r>
            <a:r>
              <a:rPr lang="nl-NL" sz="1400" dirty="0"/>
              <a:t>, Elia </a:t>
            </a:r>
            <a:r>
              <a:rPr lang="nl-NL" sz="1400" dirty="0" err="1"/>
              <a:t>Annoot</a:t>
            </a:r>
            <a:r>
              <a:rPr lang="nl-NL" sz="1400" dirty="0"/>
              <a:t> &amp; Zeno </a:t>
            </a:r>
            <a:r>
              <a:rPr lang="nl-NL" sz="1400" dirty="0" err="1"/>
              <a:t>Nols</a:t>
            </a:r>
            <a:endParaRPr lang="nl-NL" sz="1400" dirty="0"/>
          </a:p>
          <a:p>
            <a:r>
              <a:rPr lang="nl-NL" sz="1400" dirty="0"/>
              <a:t>Lokaal: 1</a:t>
            </a:r>
            <a:r>
              <a:rPr lang="nl-NL" sz="1400" baseline="30000" dirty="0"/>
              <a:t>e</a:t>
            </a:r>
            <a:r>
              <a:rPr lang="nl-NL" sz="1400" dirty="0"/>
              <a:t> verdieping Studio Links</a:t>
            </a:r>
          </a:p>
        </p:txBody>
      </p:sp>
      <p:sp>
        <p:nvSpPr>
          <p:cNvPr id="54" name="Tijdelijke aanduiding voor tekst 53">
            <a:extLst>
              <a:ext uri="{FF2B5EF4-FFF2-40B4-BE49-F238E27FC236}">
                <a16:creationId xmlns:a16="http://schemas.microsoft.com/office/drawing/2014/main" id="{4F4469CD-F40E-8EF4-AB32-4936C4E4530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233819"/>
            <a:ext cx="6282912" cy="603926"/>
          </a:xfrm>
        </p:spPr>
        <p:txBody>
          <a:bodyPr/>
          <a:lstStyle/>
          <a:p>
            <a:r>
              <a:rPr lang="nl-NL" b="1" dirty="0"/>
              <a:t>Sport x onderwijs</a:t>
            </a:r>
          </a:p>
          <a:p>
            <a:r>
              <a:rPr lang="nl-NL" sz="1400" dirty="0"/>
              <a:t>Sessiegevers: Ron Wolfs, Jenkins </a:t>
            </a:r>
            <a:r>
              <a:rPr lang="nl-NL" sz="1400" dirty="0" err="1"/>
              <a:t>Adjei</a:t>
            </a:r>
            <a:r>
              <a:rPr lang="nl-NL" sz="1400" dirty="0"/>
              <a:t>, Amber </a:t>
            </a:r>
            <a:r>
              <a:rPr lang="nl-NL" sz="1400" dirty="0" err="1"/>
              <a:t>Ghadari</a:t>
            </a:r>
            <a:endParaRPr lang="nl-NL" sz="1400" dirty="0"/>
          </a:p>
          <a:p>
            <a:r>
              <a:rPr lang="nl-NL" sz="1400" dirty="0"/>
              <a:t>Lokaal: 1</a:t>
            </a:r>
            <a:r>
              <a:rPr lang="nl-NL" sz="1400" baseline="30000" dirty="0"/>
              <a:t>e</a:t>
            </a:r>
            <a:r>
              <a:rPr lang="nl-NL" sz="1400" dirty="0"/>
              <a:t> verdieping Studio Midden</a:t>
            </a:r>
          </a:p>
        </p:txBody>
      </p:sp>
      <p:sp>
        <p:nvSpPr>
          <p:cNvPr id="55" name="Tijdelijke aanduiding voor tekst 54">
            <a:extLst>
              <a:ext uri="{FF2B5EF4-FFF2-40B4-BE49-F238E27FC236}">
                <a16:creationId xmlns:a16="http://schemas.microsoft.com/office/drawing/2014/main" id="{BD251686-664B-72FD-EBE4-234AF270B91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228052"/>
            <a:ext cx="6282912" cy="603926"/>
          </a:xfrm>
        </p:spPr>
        <p:txBody>
          <a:bodyPr/>
          <a:lstStyle/>
          <a:p>
            <a:r>
              <a:rPr lang="nl-NL" b="1" dirty="0"/>
              <a:t>Sport x maatschappij </a:t>
            </a:r>
          </a:p>
          <a:p>
            <a:r>
              <a:rPr lang="nl-NL" sz="1400" dirty="0"/>
              <a:t>Sessiegever: Mark Bogaerts</a:t>
            </a:r>
          </a:p>
          <a:p>
            <a:r>
              <a:rPr lang="nl-NL" sz="1400" dirty="0"/>
              <a:t>Lokaal: inkomhal gelijkvloers</a:t>
            </a:r>
          </a:p>
        </p:txBody>
      </p:sp>
      <p:sp>
        <p:nvSpPr>
          <p:cNvPr id="56" name="Tijdelijke aanduiding voor tekst 55">
            <a:extLst>
              <a:ext uri="{FF2B5EF4-FFF2-40B4-BE49-F238E27FC236}">
                <a16:creationId xmlns:a16="http://schemas.microsoft.com/office/drawing/2014/main" id="{AB31F3C8-D0A4-FA99-04DA-D242D3F5EB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222285"/>
            <a:ext cx="6650351" cy="603926"/>
          </a:xfrm>
        </p:spPr>
        <p:txBody>
          <a:bodyPr/>
          <a:lstStyle/>
          <a:p>
            <a:r>
              <a:rPr lang="nl-NL" b="1" dirty="0"/>
              <a:t>Sport x integratie en inburgering</a:t>
            </a:r>
          </a:p>
          <a:p>
            <a:r>
              <a:rPr lang="nl-NL" sz="1400" dirty="0"/>
              <a:t>Sessiegevers: </a:t>
            </a:r>
            <a:r>
              <a:rPr lang="nl-NL" sz="1400" dirty="0" err="1"/>
              <a:t>Tawfeek</a:t>
            </a:r>
            <a:r>
              <a:rPr lang="nl-NL" sz="1400" dirty="0"/>
              <a:t> Zen </a:t>
            </a:r>
            <a:r>
              <a:rPr lang="nl-NL" sz="1400" dirty="0" err="1"/>
              <a:t>Alabden</a:t>
            </a:r>
            <a:r>
              <a:rPr lang="nl-NL" sz="1400" dirty="0"/>
              <a:t> (Jespo) en Leander Verbeeck (City </a:t>
            </a:r>
            <a:r>
              <a:rPr lang="nl-NL" sz="1400" dirty="0" err="1"/>
              <a:t>Pirates</a:t>
            </a:r>
            <a:r>
              <a:rPr lang="nl-NL" sz="1400" dirty="0"/>
              <a:t>)</a:t>
            </a:r>
          </a:p>
          <a:p>
            <a:r>
              <a:rPr lang="nl-NL" sz="1400" dirty="0"/>
              <a:t>Lokaal: Podium</a:t>
            </a:r>
          </a:p>
        </p:txBody>
      </p:sp>
      <p:sp>
        <p:nvSpPr>
          <p:cNvPr id="57" name="Tijdelijke aanduiding voor tekst 56">
            <a:extLst>
              <a:ext uri="{FF2B5EF4-FFF2-40B4-BE49-F238E27FC236}">
                <a16:creationId xmlns:a16="http://schemas.microsoft.com/office/drawing/2014/main" id="{FC0F9745-1456-C5B5-A744-F616E873974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241123"/>
            <a:ext cx="6282912" cy="603926"/>
          </a:xfrm>
        </p:spPr>
        <p:txBody>
          <a:bodyPr/>
          <a:lstStyle/>
          <a:p>
            <a:r>
              <a:rPr lang="nl-NL" b="1" dirty="0"/>
              <a:t>Sport x gezondheid</a:t>
            </a:r>
          </a:p>
          <a:p>
            <a:r>
              <a:rPr lang="nl-NL" sz="1400" dirty="0"/>
              <a:t>Sessiegever: Fatima </a:t>
            </a:r>
            <a:r>
              <a:rPr lang="nl-NL" sz="1400" dirty="0" err="1"/>
              <a:t>Astite</a:t>
            </a:r>
            <a:r>
              <a:rPr lang="nl-NL" sz="1400" dirty="0"/>
              <a:t> (Wijkgezondheidscentrum ‘t Spoor)</a:t>
            </a:r>
          </a:p>
          <a:p>
            <a:r>
              <a:rPr lang="nl-NL" sz="1400" dirty="0"/>
              <a:t>Lokaal: crearuimte gelijkvloers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4EE9B1F2-5E3B-2474-966B-687DCCF67D3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01478" y="571882"/>
            <a:ext cx="3549262" cy="112500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50" name="Titel 49">
            <a:extLst>
              <a:ext uri="{FF2B5EF4-FFF2-40B4-BE49-F238E27FC236}">
                <a16:creationId xmlns:a16="http://schemas.microsoft.com/office/drawing/2014/main" id="{B8397F5C-E827-04B0-9163-B7A97E60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57" y="792901"/>
            <a:ext cx="3037668" cy="633251"/>
          </a:xfrm>
        </p:spPr>
        <p:txBody>
          <a:bodyPr/>
          <a:lstStyle/>
          <a:p>
            <a:r>
              <a:rPr lang="nl-NL" dirty="0"/>
              <a:t>Sessies: sport in de mix met …</a:t>
            </a:r>
            <a:endParaRPr lang="nl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D9A74FC8-9B87-3492-4E60-BCD568D9AB3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097228" y="154193"/>
            <a:ext cx="1105742" cy="603926"/>
          </a:xfrm>
        </p:spPr>
        <p:txBody>
          <a:bodyPr/>
          <a:lstStyle/>
          <a:p>
            <a:r>
              <a:rPr lang="nl-NL" dirty="0"/>
              <a:t>1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E258D99E-530E-CB12-5AFC-FA07DF4CCBA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119920" y="1068863"/>
            <a:ext cx="1105742" cy="603926"/>
          </a:xfrm>
        </p:spPr>
        <p:txBody>
          <a:bodyPr/>
          <a:lstStyle/>
          <a:p>
            <a:r>
              <a:rPr lang="nl-NL" dirty="0"/>
              <a:t>2</a:t>
            </a:r>
            <a:endParaRPr lang="nl-BE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F53B217F-7F36-C061-F2FE-8BFBB47BD06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069948" y="2106282"/>
            <a:ext cx="1105742" cy="603926"/>
          </a:xfrm>
        </p:spPr>
        <p:txBody>
          <a:bodyPr/>
          <a:lstStyle/>
          <a:p>
            <a:r>
              <a:rPr lang="nl-NL" dirty="0"/>
              <a:t>3</a:t>
            </a:r>
            <a:endParaRPr lang="nl-BE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45AF2246-5609-B35C-4B41-D9C6455D08B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119920" y="3089266"/>
            <a:ext cx="1105742" cy="603926"/>
          </a:xfrm>
        </p:spPr>
        <p:txBody>
          <a:bodyPr/>
          <a:lstStyle/>
          <a:p>
            <a:r>
              <a:rPr lang="nl-NL" dirty="0"/>
              <a:t>4</a:t>
            </a:r>
            <a:endParaRPr lang="nl-BE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A8583DA4-CC0D-6999-31BF-585DDB35681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151562" y="4101839"/>
            <a:ext cx="1105742" cy="603926"/>
          </a:xfrm>
        </p:spPr>
        <p:txBody>
          <a:bodyPr/>
          <a:lstStyle/>
          <a:p>
            <a:r>
              <a:rPr lang="nl-NL" dirty="0"/>
              <a:t>5</a:t>
            </a:r>
            <a:endParaRPr lang="nl-BE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E062BC21-6B2D-3053-DE34-478CC58B1BF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097228" y="6067807"/>
            <a:ext cx="1105742" cy="603926"/>
          </a:xfrm>
        </p:spPr>
        <p:txBody>
          <a:bodyPr/>
          <a:lstStyle/>
          <a:p>
            <a:r>
              <a:rPr lang="nl-NL" dirty="0"/>
              <a:t>7</a:t>
            </a:r>
            <a:endParaRPr lang="nl-BE" dirty="0"/>
          </a:p>
        </p:txBody>
      </p:sp>
      <p:sp>
        <p:nvSpPr>
          <p:cNvPr id="2" name="Tijdelijke aanduiding voor tekst 14">
            <a:extLst>
              <a:ext uri="{FF2B5EF4-FFF2-40B4-BE49-F238E27FC236}">
                <a16:creationId xmlns:a16="http://schemas.microsoft.com/office/drawing/2014/main" id="{D2B245A7-A96B-BA4C-6A4D-16EF355656BC}"/>
              </a:ext>
            </a:extLst>
          </p:cNvPr>
          <p:cNvSpPr txBox="1">
            <a:spLocks/>
          </p:cNvSpPr>
          <p:nvPr/>
        </p:nvSpPr>
        <p:spPr>
          <a:xfrm>
            <a:off x="4058602" y="5055234"/>
            <a:ext cx="1105742" cy="603926"/>
          </a:xfrm>
          <a:prstGeom prst="rect">
            <a:avLst/>
          </a:prstGeom>
        </p:spPr>
        <p:txBody>
          <a:bodyPr vert="horz" wrap="none" lIns="91440" tIns="45720" rIns="91440" bIns="0" rtlCol="0" anchor="b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4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6</a:t>
            </a:r>
            <a:endParaRPr lang="nl-BE" dirty="0"/>
          </a:p>
        </p:txBody>
      </p:sp>
      <p:sp>
        <p:nvSpPr>
          <p:cNvPr id="3" name="Tijdelijke aanduiding voor tekst 56">
            <a:extLst>
              <a:ext uri="{FF2B5EF4-FFF2-40B4-BE49-F238E27FC236}">
                <a16:creationId xmlns:a16="http://schemas.microsoft.com/office/drawing/2014/main" id="{3EC69AE3-AAD1-6DD9-3817-D5E068D75B3E}"/>
              </a:ext>
            </a:extLst>
          </p:cNvPr>
          <p:cNvSpPr txBox="1">
            <a:spLocks/>
          </p:cNvSpPr>
          <p:nvPr/>
        </p:nvSpPr>
        <p:spPr>
          <a:xfrm>
            <a:off x="5337588" y="6254074"/>
            <a:ext cx="6282912" cy="603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/>
              <a:t>Sport x publieke ruimte</a:t>
            </a:r>
          </a:p>
          <a:p>
            <a:r>
              <a:rPr lang="nl-NL" sz="1400" dirty="0"/>
              <a:t>Sessiegevers: Filip </a:t>
            </a:r>
            <a:r>
              <a:rPr lang="nl-NL" sz="1400" dirty="0" err="1"/>
              <a:t>Balthau</a:t>
            </a:r>
            <a:r>
              <a:rPr lang="nl-NL" sz="1400" dirty="0"/>
              <a:t>, </a:t>
            </a:r>
            <a:r>
              <a:rPr lang="nl-NL" sz="1400" dirty="0" err="1"/>
              <a:t>Amar</a:t>
            </a:r>
            <a:r>
              <a:rPr lang="nl-NL" sz="1400" dirty="0"/>
              <a:t> </a:t>
            </a:r>
            <a:r>
              <a:rPr lang="nl-NL" sz="1400" dirty="0" err="1"/>
              <a:t>Zouggaghi</a:t>
            </a:r>
            <a:r>
              <a:rPr lang="nl-NL" sz="1400" dirty="0"/>
              <a:t> en Youssef Haji</a:t>
            </a:r>
          </a:p>
          <a:p>
            <a:r>
              <a:rPr lang="nl-NL" sz="1400" dirty="0"/>
              <a:t>Lokaal: 1</a:t>
            </a:r>
            <a:r>
              <a:rPr lang="nl-NL" sz="1400" baseline="30000" dirty="0"/>
              <a:t>e</a:t>
            </a:r>
            <a:r>
              <a:rPr lang="nl-NL" sz="1400" dirty="0"/>
              <a:t> verdieping Kras</a:t>
            </a:r>
          </a:p>
        </p:txBody>
      </p:sp>
    </p:spTree>
    <p:extLst>
      <p:ext uri="{BB962C8B-B14F-4D97-AF65-F5344CB8AC3E}">
        <p14:creationId xmlns:p14="http://schemas.microsoft.com/office/powerpoint/2010/main" val="760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489BDA6-E16B-198E-5238-D6B130DFC8E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nl-NL" dirty="0"/>
              <a:t>Bijschrift afbeelding</a:t>
            </a:r>
            <a:endParaRPr lang="nl-BE" dirty="0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58C2428D-C8EE-BD1E-E9E2-0EB3FE23395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0" name="Titel 29">
            <a:extLst>
              <a:ext uri="{FF2B5EF4-FFF2-40B4-BE49-F238E27FC236}">
                <a16:creationId xmlns:a16="http://schemas.microsoft.com/office/drawing/2014/main" id="{D1D49D8B-1092-ED0B-BB3F-531947F5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Memorandum Pieter tijdens debat</a:t>
            </a:r>
            <a:endParaRPr lang="nl-BE" dirty="0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67081248-A481-520F-41FA-532FC71CDC4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" name="Tijdelijke aanduiding voor afbeelding 32" descr="Afbeelding met kleding, persoon, buitenshuis, hemel&#10;&#10;Automatisch gegenereerde beschrijving">
            <a:extLst>
              <a:ext uri="{FF2B5EF4-FFF2-40B4-BE49-F238E27FC236}">
                <a16:creationId xmlns:a16="http://schemas.microsoft.com/office/drawing/2014/main" id="{02440489-3297-5223-6D1D-E5A549284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571500" y="1144938"/>
            <a:ext cx="3613365" cy="43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05029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489BDA6-E16B-198E-5238-D6B130DFC8E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nl-NL" dirty="0"/>
              <a:t>Bijschrift afbeelding</a:t>
            </a:r>
            <a:endParaRPr lang="nl-BE" dirty="0"/>
          </a:p>
        </p:txBody>
      </p:sp>
      <p:sp>
        <p:nvSpPr>
          <p:cNvPr id="30" name="Titel 29">
            <a:extLst>
              <a:ext uri="{FF2B5EF4-FFF2-40B4-BE49-F238E27FC236}">
                <a16:creationId xmlns:a16="http://schemas.microsoft.com/office/drawing/2014/main" id="{D1D49D8B-1092-ED0B-BB3F-531947F5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83" y="741621"/>
            <a:ext cx="5539091" cy="947694"/>
          </a:xfrm>
        </p:spPr>
        <p:txBody>
          <a:bodyPr/>
          <a:lstStyle/>
          <a:p>
            <a:r>
              <a:rPr lang="nl-NL" dirty="0"/>
              <a:t>Workshops namiddag</a:t>
            </a:r>
            <a:br>
              <a:rPr lang="nl-NL" dirty="0"/>
            </a:br>
            <a:endParaRPr lang="nl-BE" dirty="0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67081248-A481-520F-41FA-532FC71CDC4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7200" y="1619573"/>
            <a:ext cx="11163300" cy="4666927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E-</a:t>
            </a:r>
            <a:r>
              <a:rPr lang="nl-NL" b="1" dirty="0" err="1"/>
              <a:t>sports</a:t>
            </a:r>
            <a:r>
              <a:rPr lang="nl-NL" b="1" dirty="0"/>
              <a:t> RAFC, Team FC </a:t>
            </a:r>
            <a:r>
              <a:rPr lang="nl-NL" b="1" dirty="0" err="1"/>
              <a:t>Upcoming</a:t>
            </a:r>
            <a:br>
              <a:rPr lang="nl-NL" dirty="0"/>
            </a:br>
            <a:r>
              <a:rPr lang="nl-NL" b="1" dirty="0">
                <a:solidFill>
                  <a:srgbClr val="FF0000"/>
                </a:solidFill>
              </a:rPr>
              <a:t>Inkomruimte gelijkvloers</a:t>
            </a:r>
          </a:p>
          <a:p>
            <a:pPr marL="0" indent="0">
              <a:buNone/>
            </a:pPr>
            <a:r>
              <a:rPr lang="nl-NL" b="1" dirty="0"/>
              <a:t>Antwerp Piranha’s, Talent Aan Zet </a:t>
            </a:r>
            <a:r>
              <a:rPr lang="nl-NL" dirty="0"/>
              <a:t>(vechtsport) (20)</a:t>
            </a:r>
            <a:br>
              <a:rPr lang="nl-NL" dirty="0"/>
            </a:br>
            <a:r>
              <a:rPr lang="nl-NL" b="1" dirty="0">
                <a:solidFill>
                  <a:srgbClr val="FF0000"/>
                </a:solidFill>
              </a:rPr>
              <a:t>1</a:t>
            </a:r>
            <a:r>
              <a:rPr lang="nl-NL" b="1" baseline="30000" dirty="0">
                <a:solidFill>
                  <a:srgbClr val="FF0000"/>
                </a:solidFill>
              </a:rPr>
              <a:t>e</a:t>
            </a:r>
            <a:r>
              <a:rPr lang="nl-NL" b="1" dirty="0">
                <a:solidFill>
                  <a:srgbClr val="FF0000"/>
                </a:solidFill>
              </a:rPr>
              <a:t> verdiep Studio Rechts</a:t>
            </a:r>
          </a:p>
          <a:p>
            <a:pPr marL="0" indent="0">
              <a:buNone/>
            </a:pPr>
            <a:r>
              <a:rPr lang="nl-NL" b="1" dirty="0"/>
              <a:t>Ell Circo D’ell Fuego, </a:t>
            </a:r>
            <a:r>
              <a:rPr lang="nl-NL" b="1" dirty="0" err="1"/>
              <a:t>Tarmak</a:t>
            </a:r>
            <a:r>
              <a:rPr lang="nl-NL" b="1" dirty="0"/>
              <a:t> </a:t>
            </a:r>
            <a:r>
              <a:rPr lang="nl-NL" dirty="0"/>
              <a:t>(20)</a:t>
            </a:r>
            <a:br>
              <a:rPr lang="nl-NL" dirty="0"/>
            </a:br>
            <a:r>
              <a:rPr lang="nl-NL" b="1" dirty="0">
                <a:solidFill>
                  <a:srgbClr val="FF0000"/>
                </a:solidFill>
              </a:rPr>
              <a:t>1</a:t>
            </a:r>
            <a:r>
              <a:rPr lang="nl-NL" b="1" baseline="30000" dirty="0">
                <a:solidFill>
                  <a:srgbClr val="FF0000"/>
                </a:solidFill>
              </a:rPr>
              <a:t>e</a:t>
            </a:r>
            <a:r>
              <a:rPr lang="nl-NL" b="1" dirty="0">
                <a:solidFill>
                  <a:srgbClr val="FF0000"/>
                </a:solidFill>
              </a:rPr>
              <a:t> verdieping Studio Links</a:t>
            </a:r>
          </a:p>
          <a:p>
            <a:pPr marL="0" indent="0">
              <a:buNone/>
            </a:pPr>
            <a:r>
              <a:rPr lang="nl-NL" b="1" dirty="0"/>
              <a:t>JUMP (dans) </a:t>
            </a:r>
            <a:r>
              <a:rPr lang="nl-NL" dirty="0"/>
              <a:t>(15) </a:t>
            </a:r>
            <a:br>
              <a:rPr lang="nl-NL" dirty="0"/>
            </a:br>
            <a:r>
              <a:rPr lang="nl-NL" b="1" dirty="0">
                <a:solidFill>
                  <a:srgbClr val="FF0000"/>
                </a:solidFill>
              </a:rPr>
              <a:t>Crearuimte gelijkvloers</a:t>
            </a:r>
          </a:p>
          <a:p>
            <a:pPr marL="0" indent="0">
              <a:buNone/>
            </a:pPr>
            <a:r>
              <a:rPr lang="nl-NL" b="1" dirty="0" err="1"/>
              <a:t>Batlle</a:t>
            </a:r>
            <a:r>
              <a:rPr lang="nl-NL" b="1" dirty="0"/>
              <a:t> </a:t>
            </a:r>
            <a:r>
              <a:rPr lang="nl-NL" b="1" dirty="0" err="1"/>
              <a:t>Droids</a:t>
            </a:r>
            <a:r>
              <a:rPr lang="nl-NL" b="1" dirty="0"/>
              <a:t> </a:t>
            </a:r>
            <a:r>
              <a:rPr lang="nl-NL" dirty="0"/>
              <a:t>(initiatie breakdance)</a:t>
            </a:r>
            <a:br>
              <a:rPr lang="nl-NL" dirty="0"/>
            </a:br>
            <a:r>
              <a:rPr lang="nl-NL" b="1" dirty="0">
                <a:solidFill>
                  <a:srgbClr val="FF0000"/>
                </a:solidFill>
              </a:rPr>
              <a:t>Grote Zaal </a:t>
            </a:r>
          </a:p>
          <a:p>
            <a:pPr marL="0" indent="0">
              <a:buNone/>
            </a:pPr>
            <a:r>
              <a:rPr lang="nl-NL" b="1" dirty="0"/>
              <a:t>Antwerp Wolfpack </a:t>
            </a:r>
            <a:r>
              <a:rPr lang="nl-NL" dirty="0"/>
              <a:t>(basketbal) (15) </a:t>
            </a:r>
            <a:br>
              <a:rPr lang="nl-NL" dirty="0"/>
            </a:br>
            <a:r>
              <a:rPr lang="nl-NL" b="1" dirty="0">
                <a:solidFill>
                  <a:srgbClr val="FF0000"/>
                </a:solidFill>
              </a:rPr>
              <a:t>Basketbalplein Kielpark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217964CB-507D-6CEF-2C99-AA754233E9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18136" y="583531"/>
            <a:ext cx="6002363" cy="5693283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F0039"/>
              </a:buClr>
              <a:buSzPct val="100000"/>
              <a:tabLst/>
              <a:defRPr/>
            </a:pPr>
            <a:endParaRPr lang="nl-BE" dirty="0"/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F0039"/>
              </a:buClr>
              <a:buSzPct val="100000"/>
              <a:tabLst/>
              <a:defRPr/>
            </a:pPr>
            <a:endParaRPr lang="nl-BE" dirty="0"/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F0039"/>
              </a:buClr>
              <a:buSzPct val="100000"/>
              <a:tabLst/>
              <a:defRPr/>
            </a:pPr>
            <a:endParaRPr lang="nl-BE" dirty="0"/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F0039"/>
              </a:buClr>
              <a:buSzPct val="100000"/>
              <a:tabLst/>
              <a:defRPr/>
            </a:pPr>
            <a:endParaRPr lang="nl-BE" dirty="0"/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F0039"/>
              </a:buClr>
              <a:buSzPct val="100000"/>
              <a:tabLst/>
              <a:defRPr/>
            </a:pPr>
            <a:endParaRPr lang="nl-BE" dirty="0"/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F0039"/>
              </a:buClr>
              <a:buSzPct val="100000"/>
              <a:tabLst/>
              <a:defRPr/>
            </a:pPr>
            <a:endParaRPr lang="nl-BE" dirty="0"/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F0039"/>
              </a:buClr>
              <a:buSzPct val="100000"/>
              <a:tabLst/>
              <a:defRPr/>
            </a:pPr>
            <a:br>
              <a:rPr lang="nl-BE" sz="1600" b="1" dirty="0">
                <a:solidFill>
                  <a:prstClr val="black"/>
                </a:solidFill>
                <a:latin typeface="SunAntwerpen Light"/>
              </a:rPr>
            </a:br>
            <a:r>
              <a:rPr lang="nl-BE" sz="1600" b="1" dirty="0">
                <a:solidFill>
                  <a:prstClr val="black"/>
                </a:solidFill>
                <a:latin typeface="SunAntwerpen Light"/>
              </a:rPr>
              <a:t>Willibies </a:t>
            </a:r>
            <a:r>
              <a:rPr lang="nl-BE" sz="1600" dirty="0">
                <a:solidFill>
                  <a:prstClr val="black"/>
                </a:solidFill>
                <a:latin typeface="SunAntwerpen Light"/>
              </a:rPr>
              <a:t>(basketbal) </a:t>
            </a:r>
            <a:br>
              <a:rPr lang="nl-BE" sz="1600" b="1" dirty="0">
                <a:solidFill>
                  <a:prstClr val="black"/>
                </a:solidFill>
                <a:latin typeface="SunAntwerpen Light"/>
              </a:rPr>
            </a:br>
            <a:r>
              <a:rPr lang="nl-BE" sz="1600" b="1" dirty="0">
                <a:solidFill>
                  <a:srgbClr val="FF0000"/>
                </a:solidFill>
                <a:latin typeface="SunAntwerpen Light"/>
              </a:rPr>
              <a:t>Plein Kielpark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F0039"/>
              </a:buClr>
              <a:buSzPct val="100000"/>
              <a:tabLst/>
              <a:defRPr/>
            </a:pPr>
            <a:r>
              <a:rPr lang="nl-NL" sz="1600" b="1" dirty="0" err="1">
                <a:solidFill>
                  <a:prstClr val="black"/>
                </a:solidFill>
                <a:latin typeface="SunAntwerpen Light"/>
              </a:rPr>
              <a:t>JesFIT</a:t>
            </a:r>
            <a:r>
              <a:rPr lang="nl-NL" sz="1600" b="1" dirty="0">
                <a:solidFill>
                  <a:prstClr val="black"/>
                </a:solidFill>
                <a:latin typeface="SunAntwerpen Light"/>
              </a:rPr>
              <a:t> </a:t>
            </a:r>
            <a:r>
              <a:rPr lang="nl-NL" sz="1600" dirty="0">
                <a:solidFill>
                  <a:prstClr val="black"/>
                </a:solidFill>
                <a:latin typeface="SunAntwerpen Light"/>
              </a:rPr>
              <a:t>(vechtsport)</a:t>
            </a:r>
            <a:br>
              <a:rPr lang="nl-NL" sz="1600" dirty="0">
                <a:solidFill>
                  <a:prstClr val="black"/>
                </a:solidFill>
                <a:latin typeface="SunAntwerpen Light"/>
              </a:rPr>
            </a:br>
            <a:r>
              <a:rPr lang="nl-NL" sz="1600" b="1" dirty="0">
                <a:solidFill>
                  <a:srgbClr val="FF0000"/>
                </a:solidFill>
                <a:latin typeface="SunAntwerpen Light"/>
              </a:rPr>
              <a:t>1e verdieping Studio Midden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F0039"/>
              </a:buClr>
              <a:buSzPct val="100000"/>
              <a:tabLst/>
              <a:defRPr/>
            </a:pPr>
            <a:r>
              <a:rPr lang="nl-NL" sz="1600" b="1" dirty="0">
                <a:solidFill>
                  <a:prstClr val="black"/>
                </a:solidFill>
                <a:latin typeface="SunAntwerpen Light"/>
              </a:rPr>
              <a:t>City </a:t>
            </a:r>
            <a:r>
              <a:rPr lang="nl-NL" sz="1600" b="1" dirty="0" err="1">
                <a:solidFill>
                  <a:prstClr val="black"/>
                </a:solidFill>
                <a:latin typeface="SunAntwerpen Light"/>
              </a:rPr>
              <a:t>Pirates</a:t>
            </a:r>
            <a:r>
              <a:rPr lang="nl-NL" sz="1600" b="1" dirty="0">
                <a:solidFill>
                  <a:prstClr val="black"/>
                </a:solidFill>
                <a:latin typeface="SunAntwerpen Light"/>
              </a:rPr>
              <a:t> </a:t>
            </a:r>
            <a:r>
              <a:rPr lang="nl-NL" sz="1600" dirty="0">
                <a:solidFill>
                  <a:prstClr val="black"/>
                </a:solidFill>
                <a:latin typeface="SunAntwerpen Light"/>
              </a:rPr>
              <a:t>(</a:t>
            </a:r>
            <a:r>
              <a:rPr lang="nl-NL" sz="1600" dirty="0" err="1">
                <a:solidFill>
                  <a:prstClr val="black"/>
                </a:solidFill>
                <a:latin typeface="SunAntwerpen Light"/>
              </a:rPr>
              <a:t>mini-voetbal</a:t>
            </a:r>
            <a:r>
              <a:rPr lang="nl-NL" sz="1600" dirty="0">
                <a:solidFill>
                  <a:prstClr val="black"/>
                </a:solidFill>
                <a:latin typeface="SunAntwerpen Light"/>
              </a:rPr>
              <a:t>)</a:t>
            </a:r>
            <a:br>
              <a:rPr lang="nl-NL" sz="1600" dirty="0">
                <a:solidFill>
                  <a:prstClr val="black"/>
                </a:solidFill>
                <a:latin typeface="SunAntwerpen Light"/>
              </a:rPr>
            </a:br>
            <a:r>
              <a:rPr lang="nl-NL" sz="1600" b="1" dirty="0">
                <a:solidFill>
                  <a:srgbClr val="FF0000"/>
                </a:solidFill>
                <a:latin typeface="SunAntwerpen Light"/>
              </a:rPr>
              <a:t>Kielpark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F0039"/>
              </a:buClr>
              <a:buSzPct val="100000"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nAntwerpen Light"/>
                <a:ea typeface="+mn-ea"/>
                <a:cs typeface="+mn-cs"/>
              </a:rPr>
              <a:t>Randvoorwaarden sociaal-sportief werk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nAntwerpen Light"/>
                <a:ea typeface="+mn-ea"/>
                <a:cs typeface="+mn-cs"/>
              </a:rPr>
              <a:t>(Oscar Coppieters)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nAntwerpen Light"/>
                <a:ea typeface="+mn-ea"/>
                <a:cs typeface="+mn-cs"/>
              </a:rPr>
            </a:b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unAntwerpen Light"/>
                <a:ea typeface="+mn-ea"/>
                <a:cs typeface="+mn-cs"/>
              </a:rPr>
              <a:t>1</a:t>
            </a:r>
            <a:r>
              <a:rPr kumimoji="0" lang="nl-NL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unAntwerpen Light"/>
                <a:ea typeface="+mn-ea"/>
                <a:cs typeface="+mn-cs"/>
              </a:rPr>
              <a:t>e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unAntwerpen Light"/>
                <a:ea typeface="+mn-ea"/>
                <a:cs typeface="+mn-cs"/>
              </a:rPr>
              <a:t> verdiep Kras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F0039"/>
              </a:buClr>
              <a:buSzPct val="100000"/>
              <a:tabLst/>
              <a:defRPr/>
            </a:pPr>
            <a:r>
              <a:rPr lang="nl-NL" sz="1600" b="1" dirty="0">
                <a:solidFill>
                  <a:prstClr val="black"/>
                </a:solidFill>
                <a:latin typeface="SunAntwerpen Light"/>
              </a:rPr>
              <a:t>Sociaal-sportief werk en duurzame financiering, een moeilijk </a:t>
            </a:r>
            <a:br>
              <a:rPr lang="nl-NL" sz="1600" b="1" dirty="0">
                <a:solidFill>
                  <a:prstClr val="black"/>
                </a:solidFill>
                <a:latin typeface="SunAntwerpen Light"/>
              </a:rPr>
            </a:br>
            <a:r>
              <a:rPr lang="nl-NL" sz="1600" b="1" dirty="0">
                <a:solidFill>
                  <a:prstClr val="black"/>
                </a:solidFill>
                <a:latin typeface="SunAntwerpen Light"/>
              </a:rPr>
              <a:t>verhaal </a:t>
            </a:r>
            <a:r>
              <a:rPr lang="nl-NL" sz="1600" dirty="0">
                <a:solidFill>
                  <a:prstClr val="black"/>
                </a:solidFill>
                <a:latin typeface="SunAntwerpen Light"/>
              </a:rPr>
              <a:t>(</a:t>
            </a:r>
            <a:r>
              <a:rPr lang="nl-NL" sz="1600" dirty="0" err="1">
                <a:solidFill>
                  <a:prstClr val="black"/>
                </a:solidFill>
                <a:latin typeface="SunAntwerpen Light"/>
              </a:rPr>
              <a:t>Jint</a:t>
            </a:r>
            <a:r>
              <a:rPr lang="nl-NL" sz="1600" dirty="0">
                <a:solidFill>
                  <a:prstClr val="black"/>
                </a:solidFill>
                <a:latin typeface="SunAntwerpen Light"/>
              </a:rPr>
              <a:t>, </a:t>
            </a:r>
            <a:r>
              <a:rPr lang="nl-NL" sz="1600" dirty="0" err="1">
                <a:solidFill>
                  <a:prstClr val="black"/>
                </a:solidFill>
                <a:latin typeface="SunAntwerpen Light"/>
              </a:rPr>
              <a:t>EUSportlink</a:t>
            </a:r>
            <a:r>
              <a:rPr lang="nl-NL" sz="1600" dirty="0">
                <a:solidFill>
                  <a:prstClr val="black"/>
                </a:solidFill>
                <a:latin typeface="SunAntwerpen Light"/>
              </a:rPr>
              <a:t>)</a:t>
            </a:r>
            <a:br>
              <a:rPr lang="nl-NL" sz="1600" dirty="0">
                <a:solidFill>
                  <a:prstClr val="black"/>
                </a:solidFill>
                <a:latin typeface="SunAntwerpen Light"/>
              </a:rPr>
            </a:br>
            <a:r>
              <a:rPr lang="nl-NL" sz="1600" b="1" dirty="0">
                <a:solidFill>
                  <a:srgbClr val="FF0000"/>
                </a:solidFill>
                <a:latin typeface="SunAntwerpen Light"/>
              </a:rPr>
              <a:t>1</a:t>
            </a:r>
            <a:r>
              <a:rPr lang="nl-NL" sz="1600" b="1" baseline="30000" dirty="0">
                <a:solidFill>
                  <a:srgbClr val="FF0000"/>
                </a:solidFill>
                <a:latin typeface="SunAntwerpen Light"/>
              </a:rPr>
              <a:t>e</a:t>
            </a:r>
            <a:r>
              <a:rPr lang="nl-NL" sz="1600" b="1" dirty="0">
                <a:solidFill>
                  <a:srgbClr val="FF0000"/>
                </a:solidFill>
                <a:latin typeface="SunAntwerpen Light"/>
              </a:rPr>
              <a:t> verdiep tafel overloop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F003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nAntwerpen Light"/>
                <a:ea typeface="+mn-ea"/>
                <a:cs typeface="+mn-cs"/>
              </a:rPr>
              <a:t>Fietsschool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nAntwerpen Light"/>
                <a:ea typeface="+mn-ea"/>
                <a:cs typeface="+mn-cs"/>
              </a:rPr>
              <a:t>(2 x 15)</a:t>
            </a:r>
            <a:br>
              <a:rPr lang="nl-NL" sz="1600" b="1" dirty="0">
                <a:solidFill>
                  <a:prstClr val="black"/>
                </a:solidFill>
                <a:latin typeface="SunAntwerpen Light"/>
              </a:rPr>
            </a:b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unAntwerpen Light"/>
                <a:ea typeface="+mn-ea"/>
                <a:cs typeface="+mn-cs"/>
              </a:rPr>
              <a:t>Nova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F0039"/>
              </a:buClr>
              <a:buSzPct val="100000"/>
              <a:tabLst/>
              <a:defRPr/>
            </a:pP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unAntwerpen Light"/>
              <a:ea typeface="+mn-ea"/>
              <a:cs typeface="+mn-cs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0630278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E77247-AE1F-A850-0A59-12D2AAE3B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43" y="530440"/>
            <a:ext cx="11605461" cy="652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3421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6794B75-6151-0BBD-28CE-17B9D7DDA24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nl-NL" dirty="0"/>
              <a:t>2015</a:t>
            </a:r>
            <a:endParaRPr lang="nl-BE" dirty="0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8717B997-F976-196B-499D-418DB20A83B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nl-NL" dirty="0"/>
              <a:t>Vereniging van sociaal sportieve praktijken </a:t>
            </a:r>
          </a:p>
          <a:p>
            <a:endParaRPr lang="nl-NL" dirty="0"/>
          </a:p>
          <a:p>
            <a:r>
              <a:rPr lang="nl-NL" dirty="0"/>
              <a:t>Streven naar een inclusief sportbeleid</a:t>
            </a:r>
          </a:p>
          <a:p>
            <a:endParaRPr lang="nl-NL" dirty="0"/>
          </a:p>
          <a:p>
            <a:r>
              <a:rPr lang="nl-NL" dirty="0"/>
              <a:t>Door krachten te bundelen en te wegen op beleid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2EF7494A-FECD-03E7-1A68-490C225D4A1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7" r="27027"/>
          <a:stretch/>
        </p:blipFill>
        <p:spPr>
          <a:xfrm>
            <a:off x="741982" y="604435"/>
            <a:ext cx="4991102" cy="5682066"/>
          </a:xfrm>
        </p:spPr>
      </p:pic>
      <p:pic>
        <p:nvPicPr>
          <p:cNvPr id="8" name="Afbeelding 7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BAB803A7-AD08-0292-31E8-F937B8DC6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923" y="328535"/>
            <a:ext cx="6095238" cy="18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9185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</p:spPr>
        <p:txBody>
          <a:bodyPr/>
          <a:lstStyle/>
          <a:p>
            <a:endParaRPr lang="nl-B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EDF24E6-3BBA-C08A-4EEC-9DC20708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692" y="621521"/>
            <a:ext cx="12192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5267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EF47120-9AFF-60C1-4227-2F0DFDD92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702" y="621520"/>
            <a:ext cx="12192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66095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" name="Afbeelding 9" descr="Afbeelding met kleding, persoon, sport, danser&#10;&#10;Automatisch gegenereerde beschrijving">
            <a:extLst>
              <a:ext uri="{FF2B5EF4-FFF2-40B4-BE49-F238E27FC236}">
                <a16:creationId xmlns:a16="http://schemas.microsoft.com/office/drawing/2014/main" id="{C4B654BB-148C-372A-BCFC-5F72EE6F9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62" y="492072"/>
            <a:ext cx="12116498" cy="644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7175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 descr="Afbeelding met kleding, persoon, Menselijk gezicht, peuter&#10;&#10;Automatisch gegenereerde beschrijving">
            <a:extLst>
              <a:ext uri="{FF2B5EF4-FFF2-40B4-BE49-F238E27FC236}">
                <a16:creationId xmlns:a16="http://schemas.microsoft.com/office/drawing/2014/main" id="{4ED40377-7F6B-DB21-6A50-531C40A70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88" y="536279"/>
            <a:ext cx="11863953" cy="788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9381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7FE2646-E085-3F4D-5F34-F27E14DAB6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 descr="Afbeelding met sport, boksen, persoon, Contactsporten&#10;&#10;Automatisch gegenereerde beschrijving">
            <a:extLst>
              <a:ext uri="{FF2B5EF4-FFF2-40B4-BE49-F238E27FC236}">
                <a16:creationId xmlns:a16="http://schemas.microsoft.com/office/drawing/2014/main" id="{FFF77EBA-E1D6-CEEC-BD02-444036BC4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757"/>
            <a:ext cx="11561736" cy="74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2447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tad Antwerpen + Sporting-A - RODE THEMA">
  <a:themeElements>
    <a:clrScheme name="Stad Antwerpen">
      <a:dk1>
        <a:sysClr val="windowText" lastClr="000000"/>
      </a:dk1>
      <a:lt1>
        <a:sysClr val="window" lastClr="FFFFFF"/>
      </a:lt1>
      <a:dk2>
        <a:srgbClr val="6E6259"/>
      </a:dk2>
      <a:lt2>
        <a:srgbClr val="CBC4BC"/>
      </a:lt2>
      <a:accent1>
        <a:srgbClr val="CF0039"/>
      </a:accent1>
      <a:accent2>
        <a:srgbClr val="F18A00"/>
      </a:accent2>
      <a:accent3>
        <a:srgbClr val="FFCD00"/>
      </a:accent3>
      <a:accent4>
        <a:srgbClr val="007B5F"/>
      </a:accent4>
      <a:accent5>
        <a:srgbClr val="005F83"/>
      </a:accent5>
      <a:accent6>
        <a:srgbClr val="5B7F95"/>
      </a:accent6>
      <a:hlink>
        <a:srgbClr val="CF0039"/>
      </a:hlink>
      <a:folHlink>
        <a:srgbClr val="CF0039"/>
      </a:folHlink>
    </a:clrScheme>
    <a:fontScheme name="Stad Antwerpen">
      <a:majorFont>
        <a:latin typeface="Antwerpen"/>
        <a:ea typeface=""/>
        <a:cs typeface=""/>
      </a:majorFont>
      <a:minorFont>
        <a:latin typeface="SunAntwerpe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CF0039"/>
    </a:custClr>
    <a:custClr name="Custom Color 2">
      <a:srgbClr val="DF4661"/>
    </a:custClr>
    <a:custClr name="Custom Color 3">
      <a:srgbClr val="FFB1BB"/>
    </a:custClr>
    <a:custClr name="Custom Color 4">
      <a:srgbClr val="E03C31"/>
    </a:custClr>
    <a:custClr name="Custom Color 5">
      <a:srgbClr val="E56A54"/>
    </a:custClr>
    <a:custClr name="Custom Color 6">
      <a:srgbClr val="E6BAA8"/>
    </a:custClr>
    <a:custClr name="Custom Color 7">
      <a:srgbClr val="F18A00"/>
    </a:custClr>
    <a:custClr name="Custom Color 8">
      <a:srgbClr val="ECA154"/>
    </a:custClr>
    <a:custClr name="Custom Color 9">
      <a:srgbClr val="FFC27B"/>
    </a:custClr>
    <a:custClr name="Custom Color 10">
      <a:srgbClr val="FFCD00"/>
    </a:custClr>
    <a:custClr name="Custom Color 11">
      <a:srgbClr val="FBDE40"/>
    </a:custClr>
    <a:custClr name="Custom Color 12">
      <a:srgbClr val="F0E87B"/>
    </a:custClr>
    <a:custClr name="Custom Color 13">
      <a:srgbClr val="6CC24A"/>
    </a:custClr>
    <a:custClr name="Custom Color 14">
      <a:srgbClr val="97D700"/>
    </a:custClr>
    <a:custClr name="Custom Color 15">
      <a:srgbClr val="BCE194"/>
    </a:custClr>
    <a:custClr name="Custom Color 16">
      <a:srgbClr val="007B5F"/>
    </a:custClr>
    <a:custClr name="Custom Color 17">
      <a:srgbClr val="00AB84"/>
    </a:custClr>
    <a:custClr name="Custom Color 18">
      <a:srgbClr val="8CE2D0"/>
    </a:custClr>
    <a:custClr name="Custom Color 19">
      <a:srgbClr val="007FA3"/>
    </a:custClr>
    <a:custClr name="Custom Color 20">
      <a:srgbClr val="00A9CE"/>
    </a:custClr>
    <a:custClr name="Custom Color 21">
      <a:srgbClr val="6AD1E3"/>
    </a:custClr>
    <a:custClr name="Custom Color 22">
      <a:srgbClr val="0057B7"/>
    </a:custClr>
    <a:custClr name="Custom Color 23">
      <a:srgbClr val="009CDE"/>
    </a:custClr>
    <a:custClr name="Custom Color 24">
      <a:srgbClr val="41B6E6"/>
    </a:custClr>
    <a:custClr name="Custom Color 25">
      <a:srgbClr val="2C5697"/>
    </a:custClr>
    <a:custClr name="Custom Color 26">
      <a:srgbClr val="6787B7"/>
    </a:custClr>
    <a:custClr name="Custom Color 27">
      <a:srgbClr val="94A9CB"/>
    </a:custClr>
    <a:custClr name="Custom Color 28">
      <a:srgbClr val="5B7F95"/>
    </a:custClr>
    <a:custClr name="Custom Color 29">
      <a:srgbClr val="7A99AC"/>
    </a:custClr>
    <a:custClr name="Custom Color 30">
      <a:srgbClr val="B7C9D3"/>
    </a:custClr>
    <a:custClr name="Custom Color 31">
      <a:srgbClr val="654EA3"/>
    </a:custClr>
    <a:custClr name="Custom Color 32">
      <a:srgbClr val="BE7FAE"/>
    </a:custClr>
    <a:custClr name="Custom Color 33">
      <a:srgbClr val="B8ACD6"/>
    </a:custClr>
    <a:custClr name="Custom Color 34">
      <a:srgbClr val="8031A7"/>
    </a:custClr>
    <a:custClr name="Custom Color 35">
      <a:srgbClr val="B580D1"/>
    </a:custClr>
    <a:custClr name="Custom Color 36">
      <a:srgbClr val="D7B9E4"/>
    </a:custClr>
    <a:custClr name="Custom Color 37">
      <a:srgbClr val="A73A64"/>
    </a:custClr>
    <a:custClr name="Custom Color 38">
      <a:srgbClr val="C9809E"/>
    </a:custClr>
    <a:custClr name="Custom Color 39">
      <a:srgbClr val="DCA9BF"/>
    </a:custClr>
    <a:custClr name="Custom Color 40">
      <a:srgbClr val="E10098"/>
    </a:custClr>
    <a:custClr name="Custom Color 41">
      <a:srgbClr val="F277C6"/>
    </a:custClr>
    <a:custClr name="Custom Color 42">
      <a:srgbClr val="E6BCD7"/>
    </a:custClr>
  </a:custClrLst>
  <a:extLst>
    <a:ext uri="{05A4C25C-085E-4340-85A3-A5531E510DB2}">
      <thm15:themeFamily xmlns:thm15="http://schemas.microsoft.com/office/thememl/2012/main" name="Sporting A 2023 rood" id="{5761E81F-31A0-BD41-81C9-F467EC3EBE10}" vid="{ABC291C6-7610-D945-A8BA-49FA4AD573FD}"/>
    </a:ext>
  </a:extLst>
</a:theme>
</file>

<file path=ppt/theme/theme2.xml><?xml version="1.0" encoding="utf-8"?>
<a:theme xmlns:a="http://schemas.openxmlformats.org/drawingml/2006/main" name="Stad Antwerpen + Sporting-A - BLAUWE THEMA">
  <a:themeElements>
    <a:clrScheme name="Stad Antwerpen - Blauw">
      <a:dk1>
        <a:sysClr val="windowText" lastClr="000000"/>
      </a:dk1>
      <a:lt1>
        <a:sysClr val="window" lastClr="FFFFFF"/>
      </a:lt1>
      <a:dk2>
        <a:srgbClr val="6E6259"/>
      </a:dk2>
      <a:lt2>
        <a:srgbClr val="CBC4BC"/>
      </a:lt2>
      <a:accent1>
        <a:srgbClr val="005F83"/>
      </a:accent1>
      <a:accent2>
        <a:srgbClr val="CF0039"/>
      </a:accent2>
      <a:accent3>
        <a:srgbClr val="F18A00"/>
      </a:accent3>
      <a:accent4>
        <a:srgbClr val="FFCD00"/>
      </a:accent4>
      <a:accent5>
        <a:srgbClr val="007B5F"/>
      </a:accent5>
      <a:accent6>
        <a:srgbClr val="5B7F95"/>
      </a:accent6>
      <a:hlink>
        <a:srgbClr val="005F83"/>
      </a:hlink>
      <a:folHlink>
        <a:srgbClr val="005F83"/>
      </a:folHlink>
    </a:clrScheme>
    <a:fontScheme name="Stad Antwerpen">
      <a:majorFont>
        <a:latin typeface="Antwerpen"/>
        <a:ea typeface=""/>
        <a:cs typeface=""/>
      </a:majorFont>
      <a:minorFont>
        <a:latin typeface="SunAntwerpe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CF0039"/>
    </a:custClr>
    <a:custClr name="Custom Color 2">
      <a:srgbClr val="DF4661"/>
    </a:custClr>
    <a:custClr name="Custom Color 3">
      <a:srgbClr val="FFB1BB"/>
    </a:custClr>
    <a:custClr name="Custom Color 4">
      <a:srgbClr val="E03C31"/>
    </a:custClr>
    <a:custClr name="Custom Color 5">
      <a:srgbClr val="E56A54"/>
    </a:custClr>
    <a:custClr name="Custom Color 6">
      <a:srgbClr val="E6BAA8"/>
    </a:custClr>
    <a:custClr name="Custom Color 7">
      <a:srgbClr val="F18A00"/>
    </a:custClr>
    <a:custClr name="Custom Color 8">
      <a:srgbClr val="ECA154"/>
    </a:custClr>
    <a:custClr name="Custom Color 9">
      <a:srgbClr val="FFC27B"/>
    </a:custClr>
    <a:custClr name="Custom Color 10">
      <a:srgbClr val="FFCD00"/>
    </a:custClr>
    <a:custClr name="Custom Color 11">
      <a:srgbClr val="FBDE40"/>
    </a:custClr>
    <a:custClr name="Custom Color 12">
      <a:srgbClr val="F0E87B"/>
    </a:custClr>
    <a:custClr name="Custom Color 13">
      <a:srgbClr val="6CC24A"/>
    </a:custClr>
    <a:custClr name="Custom Color 14">
      <a:srgbClr val="97D700"/>
    </a:custClr>
    <a:custClr name="Custom Color 15">
      <a:srgbClr val="BCE194"/>
    </a:custClr>
    <a:custClr name="Custom Color 16">
      <a:srgbClr val="007B5F"/>
    </a:custClr>
    <a:custClr name="Custom Color 17">
      <a:srgbClr val="00AB84"/>
    </a:custClr>
    <a:custClr name="Custom Color 18">
      <a:srgbClr val="8CE2D0"/>
    </a:custClr>
    <a:custClr name="Custom Color 19">
      <a:srgbClr val="007FA3"/>
    </a:custClr>
    <a:custClr name="Custom Color 20">
      <a:srgbClr val="00A9CE"/>
    </a:custClr>
    <a:custClr name="Custom Color 21">
      <a:srgbClr val="6AD1E3"/>
    </a:custClr>
    <a:custClr name="Custom Color 22">
      <a:srgbClr val="0057B7"/>
    </a:custClr>
    <a:custClr name="Custom Color 23">
      <a:srgbClr val="009CDE"/>
    </a:custClr>
    <a:custClr name="Custom Color 24">
      <a:srgbClr val="41B6E6"/>
    </a:custClr>
    <a:custClr name="Custom Color 25">
      <a:srgbClr val="2C5697"/>
    </a:custClr>
    <a:custClr name="Custom Color 26">
      <a:srgbClr val="6787B7"/>
    </a:custClr>
    <a:custClr name="Custom Color 27">
      <a:srgbClr val="94A9CB"/>
    </a:custClr>
    <a:custClr name="Custom Color 28">
      <a:srgbClr val="5B7F95"/>
    </a:custClr>
    <a:custClr name="Custom Color 29">
      <a:srgbClr val="7A99AC"/>
    </a:custClr>
    <a:custClr name="Custom Color 30">
      <a:srgbClr val="B7C9D3"/>
    </a:custClr>
    <a:custClr name="Custom Color 31">
      <a:srgbClr val="654EA3"/>
    </a:custClr>
    <a:custClr name="Custom Color 32">
      <a:srgbClr val="BE7FAE"/>
    </a:custClr>
    <a:custClr name="Custom Color 33">
      <a:srgbClr val="B8ACD6"/>
    </a:custClr>
    <a:custClr name="Custom Color 34">
      <a:srgbClr val="8031A7"/>
    </a:custClr>
    <a:custClr name="Custom Color 35">
      <a:srgbClr val="B580D1"/>
    </a:custClr>
    <a:custClr name="Custom Color 36">
      <a:srgbClr val="D7B9E4"/>
    </a:custClr>
    <a:custClr name="Custom Color 37">
      <a:srgbClr val="A73A64"/>
    </a:custClr>
    <a:custClr name="Custom Color 38">
      <a:srgbClr val="C9809E"/>
    </a:custClr>
    <a:custClr name="Custom Color 39">
      <a:srgbClr val="DCA9BF"/>
    </a:custClr>
    <a:custClr name="Custom Color 40">
      <a:srgbClr val="E10098"/>
    </a:custClr>
    <a:custClr name="Custom Color 41">
      <a:srgbClr val="F277C6"/>
    </a:custClr>
    <a:custClr name="Custom Color 42">
      <a:srgbClr val="E6BCD7"/>
    </a:custClr>
  </a:custClrLst>
  <a:extLst>
    <a:ext uri="{05A4C25C-085E-4340-85A3-A5531E510DB2}">
      <thm15:themeFamily xmlns:thm15="http://schemas.microsoft.com/office/thememl/2012/main" name="Sporting A 2023 rood" id="{5761E81F-31A0-BD41-81C9-F467EC3EBE10}" vid="{9852556A-70A1-2845-8BF2-5802FAE5EEC2}"/>
    </a:ext>
  </a:extLst>
</a:theme>
</file>

<file path=ppt/theme/theme3.xml><?xml version="1.0" encoding="utf-8"?>
<a:theme xmlns:a="http://schemas.openxmlformats.org/drawingml/2006/main" name="Stad Antwerpen + Sporting-A - GROENE THEMA">
  <a:themeElements>
    <a:clrScheme name="Stad Antwerpen - Groen">
      <a:dk1>
        <a:sysClr val="windowText" lastClr="000000"/>
      </a:dk1>
      <a:lt1>
        <a:sysClr val="window" lastClr="FFFFFF"/>
      </a:lt1>
      <a:dk2>
        <a:srgbClr val="6E6259"/>
      </a:dk2>
      <a:lt2>
        <a:srgbClr val="CBC4BC"/>
      </a:lt2>
      <a:accent1>
        <a:srgbClr val="007B5F"/>
      </a:accent1>
      <a:accent2>
        <a:srgbClr val="CF0039"/>
      </a:accent2>
      <a:accent3>
        <a:srgbClr val="F18A00"/>
      </a:accent3>
      <a:accent4>
        <a:srgbClr val="FFCD00"/>
      </a:accent4>
      <a:accent5>
        <a:srgbClr val="005F83"/>
      </a:accent5>
      <a:accent6>
        <a:srgbClr val="5B7F95"/>
      </a:accent6>
      <a:hlink>
        <a:srgbClr val="007B5F"/>
      </a:hlink>
      <a:folHlink>
        <a:srgbClr val="007B5F"/>
      </a:folHlink>
    </a:clrScheme>
    <a:fontScheme name="Stad Antwerpen">
      <a:majorFont>
        <a:latin typeface="Antwerpen"/>
        <a:ea typeface=""/>
        <a:cs typeface=""/>
      </a:majorFont>
      <a:minorFont>
        <a:latin typeface="SunAntwerpe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CF0039"/>
    </a:custClr>
    <a:custClr name="Custom Color 2">
      <a:srgbClr val="DF4661"/>
    </a:custClr>
    <a:custClr name="Custom Color 3">
      <a:srgbClr val="FFB1BB"/>
    </a:custClr>
    <a:custClr name="Custom Color 4">
      <a:srgbClr val="E03C31"/>
    </a:custClr>
    <a:custClr name="Custom Color 5">
      <a:srgbClr val="E56A54"/>
    </a:custClr>
    <a:custClr name="Custom Color 6">
      <a:srgbClr val="E6BAA8"/>
    </a:custClr>
    <a:custClr name="Custom Color 7">
      <a:srgbClr val="F18A00"/>
    </a:custClr>
    <a:custClr name="Custom Color 8">
      <a:srgbClr val="ECA154"/>
    </a:custClr>
    <a:custClr name="Custom Color 9">
      <a:srgbClr val="FFC27B"/>
    </a:custClr>
    <a:custClr name="Custom Color 10">
      <a:srgbClr val="FFCD00"/>
    </a:custClr>
    <a:custClr name="Custom Color 11">
      <a:srgbClr val="FBDE40"/>
    </a:custClr>
    <a:custClr name="Custom Color 12">
      <a:srgbClr val="F0E87B"/>
    </a:custClr>
    <a:custClr name="Custom Color 13">
      <a:srgbClr val="6CC24A"/>
    </a:custClr>
    <a:custClr name="Custom Color 14">
      <a:srgbClr val="97D700"/>
    </a:custClr>
    <a:custClr name="Custom Color 15">
      <a:srgbClr val="BCE194"/>
    </a:custClr>
    <a:custClr name="Custom Color 16">
      <a:srgbClr val="007B5F"/>
    </a:custClr>
    <a:custClr name="Custom Color 17">
      <a:srgbClr val="00AB84"/>
    </a:custClr>
    <a:custClr name="Custom Color 18">
      <a:srgbClr val="8CE2D0"/>
    </a:custClr>
    <a:custClr name="Custom Color 19">
      <a:srgbClr val="007FA3"/>
    </a:custClr>
    <a:custClr name="Custom Color 20">
      <a:srgbClr val="00A9CE"/>
    </a:custClr>
    <a:custClr name="Custom Color 21">
      <a:srgbClr val="6AD1E3"/>
    </a:custClr>
    <a:custClr name="Custom Color 22">
      <a:srgbClr val="0057B7"/>
    </a:custClr>
    <a:custClr name="Custom Color 23">
      <a:srgbClr val="009CDE"/>
    </a:custClr>
    <a:custClr name="Custom Color 24">
      <a:srgbClr val="41B6E6"/>
    </a:custClr>
    <a:custClr name="Custom Color 25">
      <a:srgbClr val="2C5697"/>
    </a:custClr>
    <a:custClr name="Custom Color 26">
      <a:srgbClr val="6787B7"/>
    </a:custClr>
    <a:custClr name="Custom Color 27">
      <a:srgbClr val="94A9CB"/>
    </a:custClr>
    <a:custClr name="Custom Color 28">
      <a:srgbClr val="5B7F95"/>
    </a:custClr>
    <a:custClr name="Custom Color 29">
      <a:srgbClr val="7A99AC"/>
    </a:custClr>
    <a:custClr name="Custom Color 30">
      <a:srgbClr val="B7C9D3"/>
    </a:custClr>
    <a:custClr name="Custom Color 31">
      <a:srgbClr val="654EA3"/>
    </a:custClr>
    <a:custClr name="Custom Color 32">
      <a:srgbClr val="BE7FAE"/>
    </a:custClr>
    <a:custClr name="Custom Color 33">
      <a:srgbClr val="B8ACD6"/>
    </a:custClr>
    <a:custClr name="Custom Color 34">
      <a:srgbClr val="8031A7"/>
    </a:custClr>
    <a:custClr name="Custom Color 35">
      <a:srgbClr val="B580D1"/>
    </a:custClr>
    <a:custClr name="Custom Color 36">
      <a:srgbClr val="D7B9E4"/>
    </a:custClr>
    <a:custClr name="Custom Color 37">
      <a:srgbClr val="A73A64"/>
    </a:custClr>
    <a:custClr name="Custom Color 38">
      <a:srgbClr val="C9809E"/>
    </a:custClr>
    <a:custClr name="Custom Color 39">
      <a:srgbClr val="DCA9BF"/>
    </a:custClr>
    <a:custClr name="Custom Color 40">
      <a:srgbClr val="E10098"/>
    </a:custClr>
    <a:custClr name="Custom Color 41">
      <a:srgbClr val="F277C6"/>
    </a:custClr>
    <a:custClr name="Custom Color 42">
      <a:srgbClr val="E6BCD7"/>
    </a:custClr>
  </a:custClrLst>
  <a:extLst>
    <a:ext uri="{05A4C25C-085E-4340-85A3-A5531E510DB2}">
      <thm15:themeFamily xmlns:thm15="http://schemas.microsoft.com/office/thememl/2012/main" name="Sporting A 2023 rood" id="{5761E81F-31A0-BD41-81C9-F467EC3EBE10}" vid="{59D0E329-AD67-7146-AD46-A96032D7445E}"/>
    </a:ext>
  </a:extLst>
</a:theme>
</file>

<file path=ppt/theme/theme4.xml><?xml version="1.0" encoding="utf-8"?>
<a:theme xmlns:a="http://schemas.openxmlformats.org/drawingml/2006/main" name="Stad Antwerpen + Sporting-A - GRIJZE THEMA">
  <a:themeElements>
    <a:clrScheme name="Stad Antwerpen - Grijs">
      <a:dk1>
        <a:sysClr val="windowText" lastClr="000000"/>
      </a:dk1>
      <a:lt1>
        <a:sysClr val="window" lastClr="FFFFFF"/>
      </a:lt1>
      <a:dk2>
        <a:srgbClr val="6E6259"/>
      </a:dk2>
      <a:lt2>
        <a:srgbClr val="CBC4BC"/>
      </a:lt2>
      <a:accent1>
        <a:srgbClr val="5B7F95"/>
      </a:accent1>
      <a:accent2>
        <a:srgbClr val="CF0039"/>
      </a:accent2>
      <a:accent3>
        <a:srgbClr val="F18A00"/>
      </a:accent3>
      <a:accent4>
        <a:srgbClr val="FFCD00"/>
      </a:accent4>
      <a:accent5>
        <a:srgbClr val="007B5F"/>
      </a:accent5>
      <a:accent6>
        <a:srgbClr val="005F83"/>
      </a:accent6>
      <a:hlink>
        <a:srgbClr val="5B7F95"/>
      </a:hlink>
      <a:folHlink>
        <a:srgbClr val="5B7F95"/>
      </a:folHlink>
    </a:clrScheme>
    <a:fontScheme name="Stad Antwerpen">
      <a:majorFont>
        <a:latin typeface="Antwerpen"/>
        <a:ea typeface=""/>
        <a:cs typeface=""/>
      </a:majorFont>
      <a:minorFont>
        <a:latin typeface="SunAntwerpe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CF0039"/>
    </a:custClr>
    <a:custClr name="Custom Color 2">
      <a:srgbClr val="DF4661"/>
    </a:custClr>
    <a:custClr name="Custom Color 3">
      <a:srgbClr val="FFB1BB"/>
    </a:custClr>
    <a:custClr name="Custom Color 4">
      <a:srgbClr val="E03C31"/>
    </a:custClr>
    <a:custClr name="Custom Color 5">
      <a:srgbClr val="E56A54"/>
    </a:custClr>
    <a:custClr name="Custom Color 6">
      <a:srgbClr val="E6BAA8"/>
    </a:custClr>
    <a:custClr name="Custom Color 7">
      <a:srgbClr val="F18A00"/>
    </a:custClr>
    <a:custClr name="Custom Color 8">
      <a:srgbClr val="ECA154"/>
    </a:custClr>
    <a:custClr name="Custom Color 9">
      <a:srgbClr val="FFC27B"/>
    </a:custClr>
    <a:custClr name="Custom Color 10">
      <a:srgbClr val="FFCD00"/>
    </a:custClr>
    <a:custClr name="Custom Color 11">
      <a:srgbClr val="FBDE40"/>
    </a:custClr>
    <a:custClr name="Custom Color 12">
      <a:srgbClr val="F0E87B"/>
    </a:custClr>
    <a:custClr name="Custom Color 13">
      <a:srgbClr val="6CC24A"/>
    </a:custClr>
    <a:custClr name="Custom Color 14">
      <a:srgbClr val="97D700"/>
    </a:custClr>
    <a:custClr name="Custom Color 15">
      <a:srgbClr val="BCE194"/>
    </a:custClr>
    <a:custClr name="Custom Color 16">
      <a:srgbClr val="007B5F"/>
    </a:custClr>
    <a:custClr name="Custom Color 17">
      <a:srgbClr val="00AB84"/>
    </a:custClr>
    <a:custClr name="Custom Color 18">
      <a:srgbClr val="8CE2D0"/>
    </a:custClr>
    <a:custClr name="Custom Color 19">
      <a:srgbClr val="007FA3"/>
    </a:custClr>
    <a:custClr name="Custom Color 20">
      <a:srgbClr val="00A9CE"/>
    </a:custClr>
    <a:custClr name="Custom Color 21">
      <a:srgbClr val="6AD1E3"/>
    </a:custClr>
    <a:custClr name="Custom Color 22">
      <a:srgbClr val="0057B7"/>
    </a:custClr>
    <a:custClr name="Custom Color 23">
      <a:srgbClr val="009CDE"/>
    </a:custClr>
    <a:custClr name="Custom Color 24">
      <a:srgbClr val="41B6E6"/>
    </a:custClr>
    <a:custClr name="Custom Color 25">
      <a:srgbClr val="2C5697"/>
    </a:custClr>
    <a:custClr name="Custom Color 26">
      <a:srgbClr val="6787B7"/>
    </a:custClr>
    <a:custClr name="Custom Color 27">
      <a:srgbClr val="94A9CB"/>
    </a:custClr>
    <a:custClr name="Custom Color 28">
      <a:srgbClr val="5B7F95"/>
    </a:custClr>
    <a:custClr name="Custom Color 29">
      <a:srgbClr val="7A99AC"/>
    </a:custClr>
    <a:custClr name="Custom Color 30">
      <a:srgbClr val="B7C9D3"/>
    </a:custClr>
    <a:custClr name="Custom Color 31">
      <a:srgbClr val="654EA3"/>
    </a:custClr>
    <a:custClr name="Custom Color 32">
      <a:srgbClr val="BE7FAE"/>
    </a:custClr>
    <a:custClr name="Custom Color 33">
      <a:srgbClr val="B8ACD6"/>
    </a:custClr>
    <a:custClr name="Custom Color 34">
      <a:srgbClr val="8031A7"/>
    </a:custClr>
    <a:custClr name="Custom Color 35">
      <a:srgbClr val="B580D1"/>
    </a:custClr>
    <a:custClr name="Custom Color 36">
      <a:srgbClr val="D7B9E4"/>
    </a:custClr>
    <a:custClr name="Custom Color 37">
      <a:srgbClr val="A73A64"/>
    </a:custClr>
    <a:custClr name="Custom Color 38">
      <a:srgbClr val="C9809E"/>
    </a:custClr>
    <a:custClr name="Custom Color 39">
      <a:srgbClr val="DCA9BF"/>
    </a:custClr>
    <a:custClr name="Custom Color 40">
      <a:srgbClr val="E10098"/>
    </a:custClr>
    <a:custClr name="Custom Color 41">
      <a:srgbClr val="F277C6"/>
    </a:custClr>
    <a:custClr name="Custom Color 42">
      <a:srgbClr val="E6BCD7"/>
    </a:custClr>
  </a:custClrLst>
  <a:extLst>
    <a:ext uri="{05A4C25C-085E-4340-85A3-A5531E510DB2}">
      <thm15:themeFamily xmlns:thm15="http://schemas.microsoft.com/office/thememl/2012/main" name="Sporting A 2023 rood" id="{5761E81F-31A0-BD41-81C9-F467EC3EBE10}" vid="{86F5C6CB-4680-F54B-8BD4-0DC17BC1CDE5}"/>
    </a:ext>
  </a:extLst>
</a:theme>
</file>

<file path=ppt/theme/theme5.xml><?xml version="1.0" encoding="utf-8"?>
<a:theme xmlns:a="http://schemas.openxmlformats.org/drawingml/2006/main" name="Stad Antwerpen - Tips">
  <a:themeElements>
    <a:clrScheme name="Stad Antwerpen">
      <a:dk1>
        <a:sysClr val="windowText" lastClr="000000"/>
      </a:dk1>
      <a:lt1>
        <a:sysClr val="window" lastClr="FFFFFF"/>
      </a:lt1>
      <a:dk2>
        <a:srgbClr val="6E6259"/>
      </a:dk2>
      <a:lt2>
        <a:srgbClr val="CBC4BC"/>
      </a:lt2>
      <a:accent1>
        <a:srgbClr val="CF0039"/>
      </a:accent1>
      <a:accent2>
        <a:srgbClr val="F18A00"/>
      </a:accent2>
      <a:accent3>
        <a:srgbClr val="FFCD00"/>
      </a:accent3>
      <a:accent4>
        <a:srgbClr val="007B5F"/>
      </a:accent4>
      <a:accent5>
        <a:srgbClr val="005F83"/>
      </a:accent5>
      <a:accent6>
        <a:srgbClr val="5B7F95"/>
      </a:accent6>
      <a:hlink>
        <a:srgbClr val="CF0039"/>
      </a:hlink>
      <a:folHlink>
        <a:srgbClr val="CF0039"/>
      </a:folHlink>
    </a:clrScheme>
    <a:fontScheme name="Stad Antwerpen">
      <a:majorFont>
        <a:latin typeface="Antwerpen"/>
        <a:ea typeface=""/>
        <a:cs typeface=""/>
      </a:majorFont>
      <a:minorFont>
        <a:latin typeface="SunAntwerpe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CF0039"/>
    </a:custClr>
    <a:custClr name="Custom Color 2">
      <a:srgbClr val="DF4661"/>
    </a:custClr>
    <a:custClr name="Custom Color 3">
      <a:srgbClr val="FFB1BB"/>
    </a:custClr>
    <a:custClr name="Custom Color 4">
      <a:srgbClr val="E03C31"/>
    </a:custClr>
    <a:custClr name="Custom Color 5">
      <a:srgbClr val="E56A54"/>
    </a:custClr>
    <a:custClr name="Custom Color 6">
      <a:srgbClr val="E6BAA8"/>
    </a:custClr>
    <a:custClr name="Custom Color 7">
      <a:srgbClr val="F18A00"/>
    </a:custClr>
    <a:custClr name="Custom Color 8">
      <a:srgbClr val="ECA154"/>
    </a:custClr>
    <a:custClr name="Custom Color 9">
      <a:srgbClr val="FFC27B"/>
    </a:custClr>
    <a:custClr name="Custom Color 10">
      <a:srgbClr val="FFCD00"/>
    </a:custClr>
    <a:custClr name="Custom Color 11">
      <a:srgbClr val="FBDE40"/>
    </a:custClr>
    <a:custClr name="Custom Color 12">
      <a:srgbClr val="F0E87B"/>
    </a:custClr>
    <a:custClr name="Custom Color 13">
      <a:srgbClr val="6CC24A"/>
    </a:custClr>
    <a:custClr name="Custom Color 14">
      <a:srgbClr val="97D700"/>
    </a:custClr>
    <a:custClr name="Custom Color 15">
      <a:srgbClr val="BCE194"/>
    </a:custClr>
    <a:custClr name="Custom Color 16">
      <a:srgbClr val="007B5F"/>
    </a:custClr>
    <a:custClr name="Custom Color 17">
      <a:srgbClr val="00AB84"/>
    </a:custClr>
    <a:custClr name="Custom Color 18">
      <a:srgbClr val="8CE2D0"/>
    </a:custClr>
    <a:custClr name="Custom Color 19">
      <a:srgbClr val="007FA3"/>
    </a:custClr>
    <a:custClr name="Custom Color 20">
      <a:srgbClr val="00A9CE"/>
    </a:custClr>
    <a:custClr name="Custom Color 21">
      <a:srgbClr val="6AD1E3"/>
    </a:custClr>
    <a:custClr name="Custom Color 22">
      <a:srgbClr val="0057B7"/>
    </a:custClr>
    <a:custClr name="Custom Color 23">
      <a:srgbClr val="009CDE"/>
    </a:custClr>
    <a:custClr name="Custom Color 24">
      <a:srgbClr val="41B6E6"/>
    </a:custClr>
    <a:custClr name="Custom Color 25">
      <a:srgbClr val="2C5697"/>
    </a:custClr>
    <a:custClr name="Custom Color 26">
      <a:srgbClr val="6787B7"/>
    </a:custClr>
    <a:custClr name="Custom Color 27">
      <a:srgbClr val="94A9CB"/>
    </a:custClr>
    <a:custClr name="Custom Color 28">
      <a:srgbClr val="5B7F95"/>
    </a:custClr>
    <a:custClr name="Custom Color 29">
      <a:srgbClr val="7A99AC"/>
    </a:custClr>
    <a:custClr name="Custom Color 30">
      <a:srgbClr val="B7C9D3"/>
    </a:custClr>
    <a:custClr name="Custom Color 31">
      <a:srgbClr val="654EA3"/>
    </a:custClr>
    <a:custClr name="Custom Color 32">
      <a:srgbClr val="BE7FAE"/>
    </a:custClr>
    <a:custClr name="Custom Color 33">
      <a:srgbClr val="B8ACD6"/>
    </a:custClr>
    <a:custClr name="Custom Color 34">
      <a:srgbClr val="8031A7"/>
    </a:custClr>
    <a:custClr name="Custom Color 35">
      <a:srgbClr val="B580D1"/>
    </a:custClr>
    <a:custClr name="Custom Color 36">
      <a:srgbClr val="D7B9E4"/>
    </a:custClr>
    <a:custClr name="Custom Color 37">
      <a:srgbClr val="A73A64"/>
    </a:custClr>
    <a:custClr name="Custom Color 38">
      <a:srgbClr val="C9809E"/>
    </a:custClr>
    <a:custClr name="Custom Color 39">
      <a:srgbClr val="DCA9BF"/>
    </a:custClr>
    <a:custClr name="Custom Color 40">
      <a:srgbClr val="E10098"/>
    </a:custClr>
    <a:custClr name="Custom Color 41">
      <a:srgbClr val="F277C6"/>
    </a:custClr>
    <a:custClr name="Custom Color 42">
      <a:srgbClr val="E6BCD7"/>
    </a:custClr>
  </a:custClrLst>
  <a:extLst>
    <a:ext uri="{05A4C25C-085E-4340-85A3-A5531E510DB2}">
      <thm15:themeFamily xmlns:thm15="http://schemas.microsoft.com/office/thememl/2012/main" name="Sporting A 2023 rood" id="{5761E81F-31A0-BD41-81C9-F467EC3EBE10}" vid="{E6C71ACD-E208-8142-B02A-880C22B68EE7}"/>
    </a:ext>
  </a:extLst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CC0F1A1-1943-4953-8A48-3122CCCE200F}">
  <we:reference id="wa200001560" version="1.0.0.0" store="nl-NL" storeType="OMEX"/>
  <we:alternateReferences>
    <we:reference id="wa200001560" version="1.0.0.0" store="WA20000156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bc7db12-c0c8-4a88-a2a7-2bafcd14eb3e">
      <UserInfo>
        <DisplayName>Jeroen Collier</DisplayName>
        <AccountId>38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C3F19D9E56C245B47570A38CFADFF4" ma:contentTypeVersion="5" ma:contentTypeDescription="Een nieuw document maken." ma:contentTypeScope="" ma:versionID="03178bb853873c5fa119ce8ce0e1505c">
  <xsd:schema xmlns:xsd="http://www.w3.org/2001/XMLSchema" xmlns:xs="http://www.w3.org/2001/XMLSchema" xmlns:p="http://schemas.microsoft.com/office/2006/metadata/properties" xmlns:ns2="8db9f145-c350-4178-bc6c-51a83bc1f66f" xmlns:ns3="bbc7db12-c0c8-4a88-a2a7-2bafcd14eb3e" targetNamespace="http://schemas.microsoft.com/office/2006/metadata/properties" ma:root="true" ma:fieldsID="7bf2ddc08cb50124d1ac243faed68f5e" ns2:_="" ns3:_="">
    <xsd:import namespace="8db9f145-c350-4178-bc6c-51a83bc1f66f"/>
    <xsd:import namespace="bbc7db12-c0c8-4a88-a2a7-2bafcd14eb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b9f145-c350-4178-bc6c-51a83bc1f6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7db12-c0c8-4a88-a2a7-2bafcd14eb3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D0CF50-F817-4936-8D1C-FC4D8DF1EF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0A7213-CBC6-4C82-8965-AA01730BC96A}">
  <ds:schemaRefs>
    <ds:schemaRef ds:uri="http://schemas.microsoft.com/office/2006/metadata/properties"/>
    <ds:schemaRef ds:uri="http://schemas.microsoft.com/office/infopath/2007/PartnerControls"/>
    <ds:schemaRef ds:uri="bbc7db12-c0c8-4a88-a2a7-2bafcd14eb3e"/>
  </ds:schemaRefs>
</ds:datastoreItem>
</file>

<file path=customXml/itemProps3.xml><?xml version="1.0" encoding="utf-8"?>
<ds:datastoreItem xmlns:ds="http://schemas.openxmlformats.org/officeDocument/2006/customXml" ds:itemID="{A37BB9B5-5387-444D-AE66-5AD05EF2D0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b9f145-c350-4178-bc6c-51a83bc1f66f"/>
    <ds:schemaRef ds:uri="bbc7db12-c0c8-4a88-a2a7-2bafcd14eb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Sporting A 2023 rood</Template>
  <TotalTime>105</TotalTime>
  <Words>313</Words>
  <Application>Microsoft Office PowerPoint</Application>
  <PresentationFormat>Breedbeeld</PresentationFormat>
  <Paragraphs>59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5</vt:i4>
      </vt:variant>
      <vt:variant>
        <vt:lpstr>Diatitels</vt:lpstr>
      </vt:variant>
      <vt:variant>
        <vt:i4>26</vt:i4>
      </vt:variant>
    </vt:vector>
  </HeadingPairs>
  <TitlesOfParts>
    <vt:vector size="37" baseType="lpstr">
      <vt:lpstr>Arial</vt:lpstr>
      <vt:lpstr>Calibri</vt:lpstr>
      <vt:lpstr>Wingdings</vt:lpstr>
      <vt:lpstr>SunAntwerpen</vt:lpstr>
      <vt:lpstr>SunAntwerpen Light</vt:lpstr>
      <vt:lpstr>Antwerpen</vt:lpstr>
      <vt:lpstr>Stad Antwerpen + Sporting-A - RODE THEMA</vt:lpstr>
      <vt:lpstr>Stad Antwerpen + Sporting-A - BLAUWE THEMA</vt:lpstr>
      <vt:lpstr>Stad Antwerpen + Sporting-A - GROENE THEMA</vt:lpstr>
      <vt:lpstr>Stad Antwerpen + Sporting-A - GRIJZE THEMA</vt:lpstr>
      <vt:lpstr>Stad Antwerpen - Tips</vt:lpstr>
      <vt:lpstr>Trefdag  sociaal-sportieve praktijken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Het piramidale sportmodel</vt:lpstr>
      <vt:lpstr>PowerPoint-presentatie</vt:lpstr>
      <vt:lpstr>Sessies: sport in de mix met …</vt:lpstr>
      <vt:lpstr>Memorandum Pieter tijdens debat</vt:lpstr>
      <vt:lpstr>Workshops namiddag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komt de titel van de presentatie</dc:title>
  <dc:creator>Stefanie Kolen</dc:creator>
  <cp:keywords>www.smartpresentations.be</cp:keywords>
  <cp:lastModifiedBy>Pia Plasmans</cp:lastModifiedBy>
  <cp:revision>4</cp:revision>
  <dcterms:created xsi:type="dcterms:W3CDTF">2023-10-25T11:37:28Z</dcterms:created>
  <dcterms:modified xsi:type="dcterms:W3CDTF">2023-10-25T13:30:59Z</dcterms:modified>
  <cp:category>Made By Smartpresentations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0x0101001BC3F19D9E56C245B47570A38CFADFF4</vt:lpwstr>
  </property>
</Properties>
</file>